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8CC5CE-D3CA-4F72-AFB6-2F8B32B9F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805510-3A42-429D-918B-3A4FF3988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6199B8-2965-4BC0-9D6B-68E051608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094B6F-7F41-47C9-83A2-B8F7FC774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8A56D6-BFCE-46A6-A910-2B600EDD3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0E2E5C-0BAB-4DEE-A628-6E88C05DB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452572-553B-4B8A-9103-F1583E9E19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92B0FB-698F-42F7-9D3A-04236D9DBC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2AA811-7DF6-49BA-A0A8-1DAD41C46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AFCA7D-671D-4045-8EA0-358D89125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7A594A-70E9-4F74-AC32-09137C8E7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00012313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环保节能设计理念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环保节能设计概述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环保节能材料的选择与应用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环保节能设计的技术与方法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环保节能设计的实践与案例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环保节能设计的挑战与前景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环保节能设计概述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922" r="239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41" r="238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41" r="238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环保节能设计是一种将环境保护和能源节约理念融入产品、服务和系统中的设计方法。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强调减少资源消耗、降低环境污染、提高能源利用效率和促进可持续发展。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随着环境问题的日益严重，环保节能设计是应对气候变化、资源枯竭等问题的有效手段。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应对环境问题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2" r="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提高市场竞争力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通过提高能源利用效率和资源循环利用率，实现经济、社会和环境的协调发展。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符合消费者日益增长的环保需求，提高产品和服务的市场竞争力。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环保节能设计的重要性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环保节能设计的原则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706195" y="1383030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3510796" y="1391507"/>
            <a:ext cx="1972913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3620861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环境保护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2276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经济可行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755288" y="2044732"/>
            <a:ext cx="1483930" cy="1058052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降低产品和服务对环境的负面影响。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951735" y="2122338"/>
            <a:ext cx="1483930" cy="902839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在满足环保和节能要求的同时，确保经济上的可行性。</a:t>
            </a:r>
          </a:p>
        </p:txBody>
      </p:sp>
      <p:sp>
        <p:nvSpPr>
          <p:cNvPr id="49" name="Freeform 49"/>
          <p:cNvSpPr/>
          <p:nvPr/>
        </p:nvSpPr>
        <p:spPr>
          <a:xfrm>
            <a:off x="4303236" y="1457395"/>
            <a:ext cx="388033" cy="3880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7482437" y="1457395"/>
            <a:ext cx="422525" cy="422525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资源节约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健康安全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技术先进</a:t>
            </a:r>
          </a:p>
        </p:txBody>
      </p:sp>
      <p:sp>
        <p:nvSpPr>
          <p:cNvPr id="56" name="AutoShape 56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TextBox 57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最大化利用资源，减少不必要的浪费。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确保产品和服务对人类健康和安全无害。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积极采用先进的环保节能技术和创新设计。</a:t>
            </a:r>
          </a:p>
        </p:txBody>
      </p:sp>
      <p:sp>
        <p:nvSpPr>
          <p:cNvPr id="60" name="Freeform 60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环保节能材料的选择与应用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 flipV="1">
            <a:off x="8223978" y="1744645"/>
            <a:ext cx="2833772" cy="73049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10515259" y="-2241425"/>
            <a:ext cx="2982918" cy="429668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0034" y="181253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可再生材料是指在一定时间尺度上可再生、可循环利用的材料，如木材、竹子等。这些材料在生长过程中吸收二氧化碳，有助于减缓全球气候变暖。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034" y="310050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可再生材料的使用可以减少对有限木材等不可再生资源的依赖，降低对环境的破坏和污染。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5973" y="4402320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可再生材料的选择和应用有助于推动绿色产业的发展，创造就业机会，促进可持续发展。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195259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5958" y="323855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5958" y="4541391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338" b="1338"/>
          <a:stretch>
            <a:fillRect/>
          </a:stretch>
        </p:blipFill>
        <p:spPr>
          <a:xfrm>
            <a:off x="6774259" y="1242134"/>
            <a:ext cx="5232459" cy="5087504"/>
          </a:xfrm>
          <a:prstGeom prst="diamond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可再生材料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循环利用材料是指废旧材料经过回收、加工、再利用的过程，如废纸、废塑料等。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循环利用可以减少对新资源的需求，降低能源消耗和减少废弃物的产生，从而降低对环境的压力。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循环利用材料的选择和应用可以推动废物减量化、资源化，提高资源利用效率，促进经济和环境的双重发展。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42" r="42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4032" r="4032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循环利用材料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低环境影响材料的选择和应用可以减少对人类健康的危害，降低对生态环境的破坏。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低环境影响材料的使用可以促进绿色消费，推动绿色产业的发展，实现经济和环境的和谐发展。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02" b="870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02" b="870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02" b="870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低环境影响材料是指在使用过程中对环境影响较小的材料，如低挥发性有机化合物(VOC)涂料、低甲醛板材等。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低环境影响材料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绿色建筑材料是指在整个生命周期内对环境友好的建筑材料，如绿色混凝土、生态砖等。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绿色建筑材料具有节能、减排、环保等特点，能够降低建筑对环境的负荷。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61" r="126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绿色建筑材料的使用可以推动建筑业向绿色化转型，促进可持续发展目标的实现。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368" b="8368"/>
          <a:stretch>
            <a:fillRect/>
          </a:stretch>
        </p:blipFill>
        <p:spPr>
          <a:xfrm>
            <a:off x="544772" y="4664093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绿色建筑材料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环保节能设计的技术与方法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通过采用高效保温材料和合理的建筑布局，减少建筑物的热量损失，提高能源利用效率。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1958" r="11958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建筑保温隔热设计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采用低辐射玻璃、中空玻璃等高效节能门窗材料，降低建筑物的热传导和热损失。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节能门窗和玻璃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利用自然光和通风，减少人工照明和通风设备的能耗，同时选择高效节能的照明和通风设备。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节能照明和通风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节能建筑设计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https://d.book118.com/846000123133010051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2024-09-17T09:23:57.504</cp:lastPrinted>
  <dcterms:created xsi:type="dcterms:W3CDTF">2024-09-17T01:23:57Z</dcterms:created>
  <dcterms:modified xsi:type="dcterms:W3CDTF">2024-09-17T01:23:59Z</dcterms:modified>
</cp:coreProperties>
</file>