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A409E-0C10-46B0-9CF2-F1150BDFD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3239A-6A15-41DE-ACF4-855B278AB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8EC3E-5623-431B-AA4B-96EAFC80D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89AB9-8960-4984-800B-D1606FF6D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7EB212-D634-4C83-A33D-1CBFDA06D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25CC89-4E20-4403-9544-5573D3F89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D0EE6A-983A-4B8F-A019-0BBAF7C6F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77A17-DA6C-412A-9F42-53977D6AA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539EA-EC61-4709-BE96-D2C2FE38A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0C0AD-52D8-461B-A7A3-BA86F8620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7FF48-6CE6-4D71-9424-C90FF11E5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0014423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2024可能在不确定性复苏有增无减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2024年全球经济展望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不确定性的来源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复苏的挑战与机遇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33" b="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全球经济在2020年受到严重冲击，随着各国政府采取措施应对疫情，经济开始逐步复苏。然而，由于各种不确定性和挑战，经济复苏的道路仍然充满变数。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2024年，全球经济可能会面临更多的不确定性，复苏进程可能会更加复杂和曲折。在这种情况下，理解和应对不确定性成为各国政府和企业的关键任务。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011" b="50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本研究旨在探讨2024年全球经济复苏可能面临的不确定性，以及如何应对这些不确定性以实现更可持续和包容性的增长。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对不确定性的理解和应对不仅有助于减少风险和损失，还有助于促进经济增长和发展。因此，本研究具有重要的理论和实践意义。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2024年全球经济展望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随着疫苗接种的推进，全球经济在2021年逐步复苏。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全球经济复苏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区域发展不平衡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4" b="24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高债务水平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83" b="12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不同地区和国家之间的经济复苏速度存在差异，导致区域发展不平衡。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各国政府和家庭债务水平高企，对未来的经济复苏构成挑战。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全球经济概况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随着疫苗接种的推进，美国经济复苏势头强劲，消费者信心回升，企业盈利改善。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美国经济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欧元区经济复苏步伐较为缓慢，受制于成员国之间的经济差异和政策协调问题。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欧元区经济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中国经济保持稳定增长，政策支持下投资和消费需求持续扩大。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中国经济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主要经济体的表现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未来一年的预测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经济增速放缓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随着疫苗接种的普及和经济活动的恢复，全球经济增长速度可能会放缓。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不确定性依然存在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疫情变化、政策调整、地缘政治等因素仍可能对全球经济带来不确定性。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通胀压力加大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随着经济复苏和需求回升，通胀压力可能会逐渐加大，各国央行可能面临货币政策调整的压力。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不确定性的来源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各国政治体制变革进程的不确定性可能引发社会动荡和政策波动，影响经济发展。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292" r="5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政治体制变革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不同政党或候选人的选举结果可能导致政策方向和实施的不确定性。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选举结果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463" r="1346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国家间政治关系紧张可能导致贸易战、制裁等措施，影响全球经济稳定。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国际关系紧张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政治不确定性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不同国家和地区的疫苗接种进度差异可能导致疫情传播的不确定性。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新变异病毒出现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新变异病毒的出现可能导致疫情再次爆发，影响各国经济复苏。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防疫措施调整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各国对防疫措施的调整可能影响疫情控制和经济发展。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333" r="15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疫情的不确定性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各国央行对货币政策的调整可能引发金融市场波动。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货币政策调整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资本流动的不确定性可能导致金融市场动荡。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资本流动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部分国家的高债务可能引发金融风险，影响市场信心。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金融市场的不确定性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https://d.book118.com/846000144230010033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2024-09-02T16:00:51.282</cp:lastPrinted>
  <dcterms:created xsi:type="dcterms:W3CDTF">2024-09-02T08:00:51Z</dcterms:created>
  <dcterms:modified xsi:type="dcterms:W3CDTF">2024-09-02T08:00:53Z</dcterms:modified>
</cp:coreProperties>
</file>