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140FBE8-1377-4AA2-BF5B-495BB868E6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73FD750-D45A-4306-94D3-83026F57F4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8F864E3-C3DC-4FCD-BD5C-08B398672C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0CC081-54BE-435C-8C83-E01863F49B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AD426E5-FE76-4AC6-BDF8-045135D1B60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60A8DC6-7B56-45A0-8F1E-7F5F8E3C10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31CC6C5-C24D-4110-B9A4-CD2332FA85B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7FAF5B-28E4-4454-85A0-E7717294BB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D876C95-78C0-450A-AF3C-F5AA98890E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33795E-BAFF-4003-9AF8-BC11193D62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C756CD-B1CF-4511-894A-B461CDAA72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46000211141010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潮汐能开发简介</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solidFill>
                <a:latin typeface="Microsoft Yahei"/>
                <a:ea typeface="Microsoft Yahei"/>
                <a:cs typeface="Microsoft Yahei"/>
              </a:rPr>
              <a:t>汇报人：文小库</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solidFill>
                <a:latin typeface="Microsoft Yahei"/>
                <a:ea typeface="Microsoft Yahei"/>
                <a:cs typeface="Microsoft Yahei"/>
              </a:rPr>
              <a:t>2024-01-08</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solidFill>
                <a:latin typeface="Microsoft Yahei"/>
                <a:ea typeface="Microsoft Yahei"/>
                <a:cs typeface="Microsoft Yahei"/>
              </a:rPr>
              <a:t>潮汐能概述</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潮汐能技术</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潮汐能开发案例</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潮汐能开发面临的挑战与解决方案</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潮汐能开发的未来展望</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潮汐能概述</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Freeform 4"/>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定义与特点</a:t>
            </a:r>
          </a:p>
        </p:txBody>
      </p:sp>
      <p:sp>
        <p:nvSpPr>
          <p:cNvPr id="40" name="TextBox 40"/>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sp>
        <p:nvSpPr>
          <p:cNvPr id="41" name="TextBox 41"/>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潮汐能是指海水在月球和太阳引力的作用下产生的周期性涨落运动所产生的能量。</a:t>
            </a:r>
          </a:p>
        </p:txBody>
      </p:sp>
      <p:sp>
        <p:nvSpPr>
          <p:cNvPr id="42" name="TextBox 42"/>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sp>
        <p:nvSpPr>
          <p:cNvPr id="43" name="TextBox 43"/>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可再生、清洁、储能丰富、稳定性好等。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9" name="Connector 9"/>
          <p:cNvCxnSpPr/>
          <p:nvPr/>
        </p:nvCxnSpPr>
        <p:spPr>
          <a:xfrm>
            <a:off x="1214515" y="2855191"/>
            <a:ext cx="2856056" cy="0"/>
          </a:xfrm>
          <a:prstGeom prst="line">
            <a:avLst/>
          </a:prstGeom>
          <a:ln w="9525">
            <a:solidFill>
              <a:srgbClr val="FFFFFF">
                <a:alpha val="100000"/>
              </a:srgbClr>
            </a:solidFill>
            <a:prstDash val="solid"/>
            <a:headEnd type="oval"/>
          </a:ln>
        </p:spPr>
      </p:cxnSp>
      <p:sp>
        <p:nvSpPr>
          <p:cNvPr id="10" name="TextBox 10"/>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潮汐能主要来源于月球和太阳的引力，地球自转和天体引潮力也对潮汐能的形成有所贡献。</a:t>
            </a:r>
          </a:p>
        </p:txBody>
      </p:sp>
      <p:sp>
        <p:nvSpPr>
          <p:cNvPr id="11" name="TextBox 11"/>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分布</a:t>
            </a:r>
          </a:p>
        </p:txBody>
      </p:sp>
      <p:cxnSp>
        <p:nvCxnSpPr>
          <p:cNvPr id="12" name="Connector 12"/>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3" name="TextBox 13"/>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全球潮汐能资源丰富，主要分布在一些江河入海口、海湾、海峡和南北极等区域。</a:t>
            </a:r>
          </a:p>
        </p:txBody>
      </p:sp>
      <p:sp>
        <p:nvSpPr>
          <p:cNvPr id="14" name="TextBox 14"/>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来源</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潮汐能的来源与分布</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环保贡献</a:t>
            </a:r>
          </a:p>
        </p:txBody>
      </p:sp>
      <p:sp>
        <p:nvSpPr>
          <p:cNvPr id="13" name="TextBox 13"/>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潮汐能是一种清洁能源，开发利用过程中不会产生温室气体和其他污染物，对环境保护有积极贡献。</a:t>
            </a:r>
          </a:p>
        </p:txBody>
      </p:sp>
      <p:sp>
        <p:nvSpPr>
          <p:cNvPr id="14" name="TextBox 14"/>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提升能源安全</a:t>
            </a:r>
          </a:p>
        </p:txBody>
      </p:sp>
      <p:sp>
        <p:nvSpPr>
          <p:cNvPr id="15" name="TextBox 15"/>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潮汐能资源的开发利用有助于提高能源的多样性，降低对传统能源的依赖，提升国家能源安全。</a:t>
            </a:r>
          </a:p>
        </p:txBody>
      </p:sp>
      <p:sp>
        <p:nvSpPr>
          <p:cNvPr id="16" name="TextBox 16"/>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solidFill>
                <a:latin typeface="Microsoft Yahei"/>
                <a:ea typeface="Microsoft Yahei"/>
                <a:cs typeface="Microsoft Yahei"/>
              </a:rPr>
              <a:t>促进经济发展</a:t>
            </a:r>
          </a:p>
        </p:txBody>
      </p:sp>
      <p:sp>
        <p:nvSpPr>
          <p:cNvPr id="17" name="TextBox 17"/>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solidFill>
                <a:latin typeface="Microsoft Yahei"/>
                <a:ea typeface="Microsoft Yahei"/>
                <a:cs typeface="Microsoft Yahei"/>
              </a:rPr>
              <a:t>潮汐能开发可以带动相关产业的发展，创造就业机会，促进地方经济的繁荣。</a:t>
            </a:r>
          </a:p>
        </p:txBody>
      </p:sp>
      <p:sp>
        <p:nvSpPr>
          <p:cNvPr id="18" name="TextBox 18"/>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solidFill>
                <a:latin typeface="Microsoft Yahei"/>
                <a:ea typeface="Microsoft Yahei"/>
                <a:cs typeface="Microsoft Yahei"/>
              </a:rPr>
              <a:t>能源转型</a:t>
            </a:r>
          </a:p>
        </p:txBody>
      </p:sp>
      <p:sp>
        <p:nvSpPr>
          <p:cNvPr id="19" name="TextBox 19"/>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solidFill>
                <a:latin typeface="Microsoft Yahei"/>
                <a:ea typeface="Microsoft Yahei"/>
                <a:cs typeface="Microsoft Yahei"/>
              </a:rPr>
              <a:t>潮汐能作为一种可再生能源，有助于减少对化石燃料的依赖，促进能源结构的转型。</a:t>
            </a:r>
          </a:p>
        </p:txBody>
      </p:sp>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潮汐能开发的意义</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潮汐能技术</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rot="-2700000" flipV="1">
            <a:off x="8223978" y="1744645"/>
            <a:ext cx="2833772" cy="7304932"/>
          </a:xfrm>
          <a:prstGeom prst="roundRect">
            <a:avLst>
              <a:gd name="adj" fmla="val 16667"/>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700000">
            <a:off x="10515259" y="-2241425"/>
            <a:ext cx="2982918" cy="4296683"/>
          </a:xfrm>
          <a:prstGeom prst="roundRect">
            <a:avLst>
              <a:gd name="adj" fmla="val 16667"/>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580034" y="1812537"/>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潮汐能转换技术是指将潮汐能转化为其他形式的能源，如机械能、电能等。</a:t>
            </a:r>
          </a:p>
        </p:txBody>
      </p:sp>
      <p:sp>
        <p:nvSpPr>
          <p:cNvPr id="7" name="TextBox 7"/>
          <p:cNvSpPr txBox="1"/>
          <p:nvPr/>
        </p:nvSpPr>
        <p:spPr>
          <a:xfrm>
            <a:off x="580034" y="3100507"/>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潮汐涡轮机是潮汐能转换技术的主要设备，其工作原理类似于水力发电的涡轮机，通过潮汐流的力量驱动涡轮机旋转，从而将潮汐能转化为机械能或电能。</a:t>
            </a:r>
          </a:p>
        </p:txBody>
      </p:sp>
      <p:sp>
        <p:nvSpPr>
          <p:cNvPr id="8" name="TextBox 8"/>
          <p:cNvSpPr txBox="1"/>
          <p:nvPr/>
        </p:nvSpPr>
        <p:spPr>
          <a:xfrm>
            <a:off x="615973" y="4402320"/>
            <a:ext cx="5095875"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潮汐能转换技术具有较高的效率和可靠性，是当前潮汐能开发的主要技术之一。</a:t>
            </a:r>
          </a:p>
        </p:txBody>
      </p:sp>
      <p:sp>
        <p:nvSpPr>
          <p:cNvPr id="9" name="AutoShape 9"/>
          <p:cNvSpPr/>
          <p:nvPr/>
        </p:nvSpPr>
        <p:spPr>
          <a:xfrm>
            <a:off x="454963" y="195259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65958" y="323855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65958" y="4541391"/>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2" name="Picture 12"/>
          <p:cNvPicPr>
            <a:picLocks noChangeAspect="1"/>
          </p:cNvPicPr>
          <p:nvPr/>
        </p:nvPicPr>
        <p:blipFill>
          <a:blip r:embed="rId3"/>
          <a:srcRect l="24011" r="24011"/>
          <a:stretch>
            <a:fillRect/>
          </a:stretch>
        </p:blipFill>
        <p:spPr>
          <a:xfrm>
            <a:off x="6774259" y="1242134"/>
            <a:ext cx="5232459" cy="5087504"/>
          </a:xfrm>
          <a:prstGeom prst="diamond">
            <a:avLst/>
          </a:prstGeom>
        </p:spPr>
      </p:pic>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潮汐能转换技术</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潮汐能发电技术是指利用潮汐能进行发电的技术，其原理是将潮汐能转化为机械能或电能。</a:t>
            </a:r>
          </a:p>
        </p:txBody>
      </p:sp>
      <p:sp>
        <p:nvSpPr>
          <p:cNvPr id="6" name="AutoShape 6"/>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潮汐能发电站通常由潮汐涡轮机、发电机、变压器等组成，其中潮汐涡轮机是核心设备，负责将潮汐能转化为机械能或电能。</a:t>
            </a:r>
          </a:p>
        </p:txBody>
      </p:sp>
      <p:pic>
        <p:nvPicPr>
          <p:cNvPr id="8" name="Picture 8"/>
          <p:cNvPicPr>
            <a:picLocks noChangeAspect="1"/>
          </p:cNvPicPr>
          <p:nvPr/>
        </p:nvPicPr>
        <p:blipFill>
          <a:blip r:embed="rId3"/>
          <a:srcRect t="11060" b="11060"/>
          <a:stretch>
            <a:fillRect/>
          </a:stretch>
        </p:blipFill>
        <p:spPr>
          <a:xfrm>
            <a:off x="539110" y="1388510"/>
            <a:ext cx="2256056" cy="1267968"/>
          </a:xfrm>
          <a:prstGeom prst="rect">
            <a:avLst/>
          </a:prstGeom>
        </p:spPr>
      </p:pic>
      <p:pic>
        <p:nvPicPr>
          <p:cNvPr id="9" name="Picture 9"/>
          <p:cNvPicPr>
            <a:picLocks noChangeAspect="1"/>
          </p:cNvPicPr>
          <p:nvPr/>
        </p:nvPicPr>
        <p:blipFill>
          <a:blip r:embed="rId4"/>
          <a:srcRect t="7583" b="7583"/>
          <a:stretch>
            <a:fillRect/>
          </a:stretch>
        </p:blipFill>
        <p:spPr>
          <a:xfrm>
            <a:off x="9486879" y="3030193"/>
            <a:ext cx="2256056" cy="1267968"/>
          </a:xfrm>
          <a:prstGeom prst="rect">
            <a:avLst/>
          </a:prstGeom>
        </p:spPr>
      </p:pic>
      <p:sp>
        <p:nvSpPr>
          <p:cNvPr id="10" name="AutoShape 10"/>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潮汐能发电技术具有可再生、清洁、高效等优点，是未来能源发展的重要方向之一。</a:t>
            </a:r>
          </a:p>
        </p:txBody>
      </p:sp>
      <p:pic>
        <p:nvPicPr>
          <p:cNvPr id="12" name="Picture 12"/>
          <p:cNvPicPr>
            <a:picLocks noChangeAspect="1"/>
          </p:cNvPicPr>
          <p:nvPr/>
        </p:nvPicPr>
        <p:blipFill>
          <a:blip r:embed="rId5"/>
          <a:srcRect t="21899" b="21899"/>
          <a:stretch>
            <a:fillRect/>
          </a:stretch>
        </p:blipFill>
        <p:spPr>
          <a:xfrm>
            <a:off x="544772" y="4664094"/>
            <a:ext cx="2256056" cy="1267968"/>
          </a:xfrm>
          <a:prstGeom prst="rect">
            <a:avLst/>
          </a:prstGeom>
        </p:spPr>
      </p:pic>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潮汐能发电技术</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6298" b="6298"/>
          <a:stretch>
            <a:fillRect/>
          </a:stretch>
        </p:blipFill>
        <p:spPr>
          <a:xfrm>
            <a:off x="981837" y="3694465"/>
            <a:ext cx="3394942" cy="2143864"/>
          </a:xfrm>
          <a:prstGeom prst="rect">
            <a:avLst/>
          </a:prstGeom>
        </p:spPr>
      </p:pic>
      <p:pic>
        <p:nvPicPr>
          <p:cNvPr id="8" name="Picture 8"/>
          <p:cNvPicPr>
            <a:picLocks noChangeAspect="1"/>
          </p:cNvPicPr>
          <p:nvPr/>
        </p:nvPicPr>
        <p:blipFill>
          <a:blip r:embed="rId4"/>
          <a:srcRect t="2638" b="2638"/>
          <a:stretch>
            <a:fillRect/>
          </a:stretch>
        </p:blipFill>
        <p:spPr>
          <a:xfrm>
            <a:off x="4376812" y="1577730"/>
            <a:ext cx="3394942" cy="2143864"/>
          </a:xfrm>
          <a:prstGeom prst="rect">
            <a:avLst/>
          </a:prstGeom>
        </p:spPr>
      </p:pic>
      <p:pic>
        <p:nvPicPr>
          <p:cNvPr id="9" name="Picture 9"/>
          <p:cNvPicPr>
            <a:picLocks noChangeAspect="1"/>
          </p:cNvPicPr>
          <p:nvPr/>
        </p:nvPicPr>
        <p:blipFill>
          <a:blip r:embed="rId5"/>
          <a:srcRect t="2638" b="2638"/>
          <a:stretch>
            <a:fillRect/>
          </a:stretch>
        </p:blipFill>
        <p:spPr>
          <a:xfrm>
            <a:off x="7771733" y="3721608"/>
            <a:ext cx="3394942" cy="2143864"/>
          </a:xfrm>
          <a:prstGeom prst="rect">
            <a:avLst/>
          </a:prstGeom>
        </p:spPr>
      </p:pic>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潮汐能储存技术</a:t>
            </a:r>
          </a:p>
        </p:txBody>
      </p:sp>
      <p:sp>
        <p:nvSpPr>
          <p:cNvPr id="31" name="TextBox 31"/>
          <p:cNvSpPr txBox="1"/>
          <p:nvPr/>
        </p:nvSpPr>
        <p:spPr>
          <a:xfrm>
            <a:off x="1057922" y="182224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潮汐能储存技术是指将潮汐能转化为其他形式的能量储存起来，以供未来使用。</a:t>
            </a:r>
          </a:p>
        </p:txBody>
      </p:sp>
      <p:sp>
        <p:nvSpPr>
          <p:cNvPr id="32" name="TextBox 32"/>
          <p:cNvSpPr txBox="1"/>
          <p:nvPr/>
        </p:nvSpPr>
        <p:spPr>
          <a:xfrm>
            <a:off x="4452917" y="3966127"/>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目前潮汐能储存技术尚处于研究阶段，主要研究方向包括利用潮汐能进行电解水制氢、压缩空气储能等。</a:t>
            </a:r>
          </a:p>
        </p:txBody>
      </p:sp>
      <p:sp>
        <p:nvSpPr>
          <p:cNvPr id="33" name="TextBox 33"/>
          <p:cNvSpPr txBox="1"/>
          <p:nvPr/>
        </p:nvSpPr>
        <p:spPr>
          <a:xfrm>
            <a:off x="7847818" y="182224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潮汐能储存技术的发展将有助于解决能源储存和调度问题，提高能源利用效率。</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414251"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目前全球潮汐能技术发展迅速，多个国家和地区已经开展了潮汐能开发利用的研究和试验。</a:t>
            </a:r>
          </a:p>
        </p:txBody>
      </p:sp>
      <p:sp>
        <p:nvSpPr>
          <p:cNvPr id="15" name="TextBox 15"/>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未来潮汐能技术的发展趋势包括提高转换效率、降低成本、优化设备结构、推进商业化应用等。</a:t>
            </a:r>
          </a:p>
        </p:txBody>
      </p:sp>
      <p:sp>
        <p:nvSpPr>
          <p:cNvPr id="16" name="TextBox 16"/>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solidFill>
                <a:latin typeface="Microsoft Yahei"/>
                <a:ea typeface="Microsoft Yahei"/>
                <a:cs typeface="Microsoft Yahei"/>
              </a:rPr>
              <a:t>随着技术的不断进步和环保意识的提高，潮汐能将在未来能源结构中占据重要地位，为人类提供可持续、清洁的能源。</a:t>
            </a:r>
          </a:p>
        </p:txBody>
      </p:sp>
      <p:sp>
        <p:nvSpPr>
          <p:cNvPr id="17" name="Freeform 17"/>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1622109" y="1191768"/>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01</a:t>
            </a:r>
          </a:p>
        </p:txBody>
      </p:sp>
      <p:sp>
        <p:nvSpPr>
          <p:cNvPr id="20" name="TextBox 20"/>
          <p:cNvSpPr txBox="1"/>
          <p:nvPr/>
        </p:nvSpPr>
        <p:spPr>
          <a:xfrm>
            <a:off x="5220252" y="1252051"/>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02</a:t>
            </a:r>
          </a:p>
        </p:txBody>
      </p:sp>
      <p:sp>
        <p:nvSpPr>
          <p:cNvPr id="21" name="TextBox 21"/>
          <p:cNvSpPr txBox="1"/>
          <p:nvPr/>
        </p:nvSpPr>
        <p:spPr>
          <a:xfrm>
            <a:off x="8918492" y="1215599"/>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solidFill>
                <a:latin typeface="Microsoft Yahei"/>
                <a:ea typeface="Microsoft Yahei"/>
                <a:cs typeface="Microsoft Yahei"/>
              </a:rPr>
              <a:t>03</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潮汐能技术发展现状与趋势</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潮汐能开发案例</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https://d.book118.com/846000211141010055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2024-09-23T04:14:41.225</cp:lastPrinted>
  <dcterms:created xsi:type="dcterms:W3CDTF">2024-09-22T20:14:41Z</dcterms:created>
  <dcterms:modified xsi:type="dcterms:W3CDTF">2024-09-22T20:14:43Z</dcterms:modified>
</cp:coreProperties>
</file>