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C02D1-7340-4B9F-B3EB-ED3B9410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2E51C-5C43-4244-85B2-CCABDA032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D7F60-5FB2-4C86-ABF9-4F481446C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AD162-C047-4D09-ABAC-F50F42BC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448FF-154E-44D3-9F1F-8399937B8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1AB3E-D862-460F-A27E-BF5375F8A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D3F481-A21B-44B0-AABA-0CC65D8DB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34B26-7D80-4BF9-9F5F-C39311B3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43EBB-0CBF-4A52-9CA4-79CEF831F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CC425-8AA6-42BE-BC40-D271E21D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71667-5405-4042-988B-331348D3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040230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《图解法与单纯形法》ppt课件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图解法与单纯形法的比较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图解法与单纯形法的实际应用案例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图解法的定义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定义：图解法是一种通过图形和图像来表达和解决问题的数学方法。它利用几何图形、函数图像等手段，将抽象的数学问题转化为直观的视觉表达，便于理解和分析。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图解法常用于解决线性规划问题，通过绘制可行解区域和最优解轨迹，直观地展示问题的最优解和最优值。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概率统计问题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在概率统计中，图解法可以用于绘制概率分布图、直方图、散点图等，帮助理解数据的分布和关系。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函数与方程问题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对于一些难以解析的函数和方程，图解法可以绘制函数的图像和方程的轨迹，从而直观地探索函数的性质和方程的解。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图解法的应用场景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图解法直观易懂，能够将抽象的数学问题转化为具体的图形表达，便于分析和理解。同时，图解法能够揭示问题的本质和内在规律，有助于发现问题的解决方案。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图解法的应用范围有限，对于非线性规划、多变量非线性问题等复杂数学问题，图解法可能无法给出准确的解答。此外，图解法需要一定的几何基础和绘图技巧，操作不当可能导致误差和误解。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图解法的优缺点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单纯形法是一种求解线性规划问题的数学方法。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它通过迭代的方式，不断寻找最优解，直到找到最优解或确定无解为止。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单纯形法的基本思想是将线性规划问题转化为标准形式，然后利用表格形式进行计算。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在生产、物流、金融等领域中，常常需要合理分配资源以达到最大效益。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成本最小化问题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在企业的生产和经营过程中，需要最小化成本以获得最大利润。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最大化收益问题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在投资和金融领域，投资者需要最大化收益以实现财富增长。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可以解决各种类型的线性规划问题，包括标准型、非标准型、整数规划等。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计算效率高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采用表格形式进行计算，减少了大量的重复计算和数据存储。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单纯形法的优缺点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易于理解和实现：采用表格形式表示数据和计算过程，易于理解和实现。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如果初始解选择不当，可能会导致算法陷入局部最优解而非全局最优解。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对初始解敏感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随着问题规模的增大，算法的计算量会急剧增加，可能导致算法无法在可接受的时间内找到最优解。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对大规模问题处理能力有限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https://d.book118.com/846004023042010034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2024-09-03T07:32:50.434</cp:lastPrinted>
  <dcterms:created xsi:type="dcterms:W3CDTF">2024-09-02T23:32:50Z</dcterms:created>
  <dcterms:modified xsi:type="dcterms:W3CDTF">2024-09-02T23:32:52Z</dcterms:modified>
</cp:coreProperties>
</file>