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21AED-3889-4B9F-B903-CA1C6B2EA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5842C-41DB-4C63-B4DC-F549BD8BE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41C3E0-A7E1-497E-9E9A-1112171F6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396337-9B3B-414E-9D0B-37429DE66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881490-21CD-4B76-8AA5-0CF17D401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C637FA-D03F-499E-B84F-3F73764D8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C3A378-4B42-46F6-A607-5097785F5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D9575-6E0C-4CC0-9E5C-FB96F5B83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065592-5C7D-4C8B-88AB-6B44EE4B5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45EED-E230-47FB-932C-6E057F4CA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CCFFE-4D7A-4A5A-BB02-E70071002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00504400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《多姿多彩的笔》ppt课件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笔的种类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笔的历史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笔的用途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笔的故事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笔的保养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笔的种类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硬尖、书写流畅、适合书写正式文件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钢笔是一种经典的书写工具，其笔尖由金属制成，通常为不锈钢或金材质。钢笔书写流畅，字迹清晰，适合书写正式文件、信函等。由于其硬尖的特性，钢笔的笔触比较尖锐，能够表现出笔画的细节和变化。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钢笔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625" r="256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软尖、书写顺滑、适合日常书写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圆珠笔是一种常见的书写工具，其笔尖由金属或塑料制成。圆珠笔的笔触相对较软，书写时顺滑流畅，适合日常书写和记笔记等。由于其圆珠滚动的设计，圆珠笔的墨水流动性较好，字迹比较均匀。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圆珠笔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软尖、可擦写、适合初学者使用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铅笔是一种传统的书写工具，其笔尖由石墨或木质制成。铅笔的笔触相对较软，可以轻松擦除，适合初学者使用。铅笔的书写效果比较自然，能够表现出笔画的变化和力度。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铅笔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软尖、书写效果独特、适合书法创作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毛笔是一种传统的中国书写工具，其笔尖由动物毛发制成。毛笔的书写效果独特，能够表现出丰富的笔画变化和力度感，是书法创作的主要工具之一。毛笔的墨水流动性好，字迹饱满有层次感。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毛笔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笔的历史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使用鸟类羽毛制作的笔，用于书写和绘画。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羽毛笔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芦苇笔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使用芦苇或其他植物茎秆制作，流行于古代中东地区。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使用金属如金、银、铜等制作的笔，常用于签署重要文件或书写重要文字。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古代的笔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使用金属尖和油墨，取代了羽毛笔和芦苇笔，成为书写的主要工具。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603" r="1760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966" r="1496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使用油墨和球珠，可连续书写，迅速成为流行的书写工具。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圆珠笔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使用石墨或彩色颜料和木制外壳，适合初学者和绘图使用。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铅笔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近代的笔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72" b="53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现代的笔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使用数字技术，可记录书写内容和轨迹，并可传输到电脑或其他设备。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触控笔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适用于平板电脑和触摸屏设备，可用于绘图和签名等。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3D打印笔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使用塑料或金属等材料，可直接在物体表面进行3D打印。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结合了人工智能和物联网技术，可实时翻译、纠正书写错误等。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纳米笔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使用纳米技术，可在任何表面上书写，甚至在空气中绘制图像。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无墨笔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使用特殊技术，无需油墨或墨水即可书写，环保且方便。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7375" b="173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2417" r="22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未来的笔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笔的用途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https://d.book118.com/846005044004010044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2024-09-12T04:25:31.276</cp:lastPrinted>
  <dcterms:created xsi:type="dcterms:W3CDTF">2024-09-11T20:25:31Z</dcterms:created>
  <dcterms:modified xsi:type="dcterms:W3CDTF">2024-09-11T20:25:33Z</dcterms:modified>
</cp:coreProperties>
</file>