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C321C-986C-4B9F-9A56-6FB09A896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F1189-048D-48F5-9456-6555E4841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12BED-22D8-42DF-B112-57D8F7EB7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EC0FD-DCD7-4BAD-A532-C57C2D4D5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9E5C9A-1A2C-4FD2-87FB-E1744658B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7AA88F-5718-47CA-BA08-1222B977F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A13997-A8A6-4CF4-8348-0C9B4B90D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2DD72F-F49B-4D1B-A5C6-13A309118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934CA-CC22-4A31-94FC-9478C8507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7ECD9-17C1-49B9-BDF7-6FDF96B3D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6F2BB-4417-4F42-A951-677E36584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005133240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儿童口腔保健健康笑容从小护理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儿童口腔健康现状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儿童口腔保健措施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儿童常见口腔问题及处理方法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家长在孩子口腔保健中的角色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学校和社会在儿童口腔保健中的作用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预防口腔疾病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通过有效的口腔保健措施，可以降低儿童龋齿、牙周病等口腔疾病的发病率，减少治疗痛苦和医疗支出。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培养健康习惯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从小培养良好的口腔卫生习惯，有助于儿童形成正确的健康观念，为终身健康打下基础。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提高对儿童口腔保健的重视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儿童口腔健康是整体健康的重要组成部分，良好的口腔卫生习惯对儿童的生长发育和生活质量至关重要。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简要介绍儿童口腔的生理结构和发育特点，为后续保健措施提供依据。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儿童口腔生理特点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儿童口腔常见问题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儿童口腔保健措施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儿童口腔保健的重要性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列举儿童口腔常见的疾病和问题，如龋齿、牙周病、牙列不齐等。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详细介绍儿童口腔保健的方法和技巧，包括日常护理、饮食习惯、定期检查和早期干预等。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强调儿童口腔保健对儿童整体健康和成长的重要性，呼吁家长和社会共同关注。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404" b="1240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儿童口腔疾病发病率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龋齿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龋齿是儿童最常见的口腔疾病之一，发病率较高，严重影响儿童的口腔健康。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牙周病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儿童牙周病的发病率相对较低，但一旦发病，病情较重，容易影响恒牙的健康。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牙颌畸形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牙颌畸形在儿童中较为常见，包括牙齿排列不齐、咬合异常等，不仅影响美观，还可能影响咀嚼和发音功能。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过多摄入高糖、高脂肪食物和碳酸饮料等不利于口腔健康的食物，缺乏水果、蔬菜等富含维生素和矿物质的食物。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不正确的刷牙方法、刷牙时间不足、不使用牙线等口腔卫生习惯不良，容易导致口腔疾病的发生。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口腔卫生习惯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部分口腔疾病如牙颌畸形等具有一定的遗传性，家族中有类似疾病的患者，儿童患病的风险相对较高。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儿童口腔健康影响因素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预防口腔疾病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有效的口腔保健措施可以预防龋齿、牙周病等口腔疾病的发生，降低治疗难度和费用。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保障恒牙健康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儿童期是恒牙发育和萌出的关键时期，良好的口腔健康习惯有助于保障恒牙的健康。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促进全身健康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口腔健康与全身健康密切相关，良好的口腔健康状况有助于提高儿童的营养摄入和消化吸收能力，促进全身健康。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儿童口腔健康重要性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儿童口腔保健措施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减少糖分高的食物和饮料的摄入，以降低龋齿风险。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控制糖分摄入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鼓励孩子摄入富含钙、磷、维生素等营养素的食物，有助于牙齿和骨骼的健康发育。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增加纤维素的摄入，有助于清洁牙齿表面。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鼓励多吃蔬菜和水果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饮食习惯培养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从孩子长第一颗牙开始，就要用适合年龄的牙刷和牙膏进行刷牙，每天至少两次。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刷牙习惯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960" r="896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牙线使用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537" r="2553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漱口习惯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随着孩子年龄增长，乳牙缝隙增大，应教会孩子使用牙线清洁牙缝。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饭后漱口有助于清除口腔内的食物残渣和细菌。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口腔卫生习惯培养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每半年带孩子去看一次牙医，进行口腔检查和评估。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定期口腔检查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根据牙医建议，定期为孩子进行牙齿清洁和抛光。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定期洁牙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如发现孩子牙齿有龋齿、排列不齐等问题，应及时就医治疗。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及时处理问题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定期口腔检查与洁牙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儿童常见口腔问题及处理方法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https://d.book118.com/846005133240010055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2024-09-23T17:01:53.450</cp:lastPrinted>
  <dcterms:created xsi:type="dcterms:W3CDTF">2024-09-23T09:01:53Z</dcterms:created>
  <dcterms:modified xsi:type="dcterms:W3CDTF">2024-09-23T09:01:55Z</dcterms:modified>
</cp:coreProperties>
</file>