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34F89E-D9E5-431B-A881-A736E2809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3D3A3-4636-4129-A969-94AE5774A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24F9CF-77C6-4F73-9AA9-4F674AEECA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220675-0BA4-414A-8DD7-32819877E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27B0E1-4E2C-474C-8684-5F74EAEE8A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06A932-A448-41D6-9A0B-E9D3821AF8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705685-3116-447B-96FE-D3C9319E33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8C73A7-9871-4FE3-A16F-3A14964289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65D13C-4CD1-479D-8F67-F6ADAFA4FB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185C5C-7261-4210-A3E4-4EC5E7170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796AFB-6164-48A1-9327-762E061CC1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0110111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竞争优势和差异化</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2024-01-26</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竞争优势概述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差异化战略</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竞争优势与差异化的关系</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竞争优势与差异化的实践应用</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竞争优势与差异化的评估与优化</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总结与展望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竞争优势概述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835" r="208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竞争优势是指企业在市场竞争中相对于竞争对手所拥有的优势地位和条件，能够使其在市场上获得更高的份额和利润。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竞争优势是相对于竞争对手而言的，不是绝对的。</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相对性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随着市场环境和竞争对手的变化，竞争优势也会随之发生变化。</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动态性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竞争优势应具有可持续性，能够长期保持并为企业带来稳定的收益。</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可持续性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提升市场份额</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拥有竞争优势的企业能够在市场上获得更高的认可度和信任度，从而吸引更多的客户，提升市场份额。</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提高利润率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竞争优势可以使企业在定价、成本控制等方面获得优势，从而提高利润率。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增强抗风险能力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竞争优势可以帮助企业在市场波动和不确定性因素增加时，保持相对稳定的市场地位和盈利能力。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资源优势</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能力优势</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市场定位优势</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网络优势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竞争优势的来源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企业所拥有的独特资源，如技术、品牌、人才等。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企业通过精准的市场定位，满足特定消费者群体的需求，从而在市场上获得优势地位。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企业在运营、管理、创新等方面所具备的独特能力。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企业与供应商、渠道商等建立的紧密合作关系，形成独特的价值链和产业链优势。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差异化战略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差异化是指企业在产品或服务上创造出与竞争对手不同的独特性或优势，以吸引和保留客户。</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定义</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独特性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价值性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难以模仿性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差异化的产品或服务具有与众不同的特点或功能，能够引起客户的注意和兴趣。</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差异化的产品或服务能够为客户提供更高的价值或更好的体验，满足客户特定的需求或期望。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差异化的优势通常难以被竞争对手模仿或复制，能够为企业创造持续的竞争优势。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通过差异化，企业可以在激烈的市场竞争中脱颖而出，吸引和保留更多的客户。</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提升竞争力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创造品牌忠诚度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542" r="13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提高利润率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083" r="15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独特的产品或服务能够激发客户的兴趣和好奇心，进而培养客户对品牌的忠诚度和信任感。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差异化的产品或服务通常具有较高的附加值和利润空间，能够为企业带来更高的利润回报。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服务升级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提供个性化、定制化、专业化的服务，提升客户的服务体验和满意度。</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营销策略</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运用独特的营销策略和手段，如定价策略、促销策略、渠道策略等，吸引和留住目标客户群体。</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品牌塑造</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通过品牌传播、形象塑造、口碑营销等手段，打造独特的品牌形象和认知度。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产品创新</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通过研发和设计创新的产品功能、外观、性能等，创造出独特的产品体验。</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差异化的实现方式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竞争优势与差异化的关系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创新能力</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企业通过创新，开发出独特的产品或服务，满足消费者的特殊需求，实现差异化竞争。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营销策略</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企业通过独特的营销策略，塑造独特的品牌形象，吸引消费者的关注和认可，提升竞争优势。</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独特资源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企业拥有独特的资源，如技术、品牌、专利等，可以形成产品或服务的差异化，从而获取竞争优势。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竞争优势对差异化的影响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提高消费者黏性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差异化产品或服务能更好地满足消费者的个性化需求，提高消费者黏性，从而增强企业的竞争优势。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提升品牌知名度</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差异化产品或服务在市场上具有较高的辨识度，能提高品牌知名度，进而提升企业的竞争力。</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创造新的市场机会</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差异化产品或服务能够开拓新的市场领域，为企业创造更多的市场机会和盈利空间。</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差异化对竞争优势的促进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竞争优势与差异化的互动关系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相互依存</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竞争优势和差异化是相互依存的，差异化是竞争优势的重要来源，而竞争优势又能够进一步推动差异化的实现。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相互促进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差异化能够提升企业的竞争优势，而竞争优势又能够为企业创造更多的资源和能力去实现更高层次的差异化。</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动态调整</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随着市场环境和消费者需求的变化，企业需要不断调整自身的竞争优势和差异化策略，以保持持续的市场竞争力。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https://d.book118.com/846011011123010043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2024-09-11T11:44:39.205</cp:lastPrinted>
  <dcterms:created xsi:type="dcterms:W3CDTF">2024-09-11T03:44:39Z</dcterms:created>
  <dcterms:modified xsi:type="dcterms:W3CDTF">2024-09-11T03:44:41Z</dcterms:modified>
</cp:coreProperties>
</file>