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7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0D37A89-CB8B-43E5-9F20-7A5208E05435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8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9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1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2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4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5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7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8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0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1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3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4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4471E5-7431-45CC-AAF6-D0DEC66FA7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674831-D470-4009-8BD3-34E69AEC14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15A601-BE5A-4EA8-A772-B682BE11A0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9194C9-FE0F-4865-A566-51E01C22E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C62F4B-8C18-4160-A321-B20B07460E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8CD390-03FF-4ECC-AF11-D22B697B45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552793-C3AB-43A0-B521-95C8E59CDC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B82146-AD0B-49B5-9AB0-5BD63E64B1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6AB7BE-4E32-4E43-BA06-2E2ABBF2C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928C37-666C-49D0-BA49-2B4B72F21C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BEF768-FA7B-4E45-B7A8-F3CE9905B7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74F6104-AB84-4A53-BF7F-3190D0EC6A7D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737564C1-B3A9-4F95-95C6-FCB3C591DBD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2.pn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3.pn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601323204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ICP</a:t>
            </a: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护理查房范文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1198800" y="3492360"/>
            <a:ext cx="99748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rgbClr val="0084FF">
              <a:alpha val="46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ICP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护理查房概述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ICP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护理查房的实施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ICP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护理查房的效果评估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ICP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护理查房的注意事项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ICP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护理查房的应用案例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ICP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护理查房的总结和展望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01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第一章 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ICP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护理查房概述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0084FF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0084FF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0084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en-US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ICP</a:t>
            </a:r>
            <a:r>
              <a:rPr lang="zh-CN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护理查房的定义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ICP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护理查房是指医护人员按照制定的护理计划和护理标准，对患者进行系统性的观察、评估和记录，并及时采取相应的护理措施，以提高患者的护理质量和康复速度。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6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AutoShape 2"/>
          <p:cNvSpPr/>
          <p:nvPr/>
        </p:nvSpPr>
        <p:spPr>
          <a:xfrm>
            <a:off x="905436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AutoShape 2"/>
          <p:cNvSpPr/>
          <p:nvPr/>
        </p:nvSpPr>
        <p:spPr>
          <a:xfrm>
            <a:off x="631188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AutoShape 2"/>
          <p:cNvSpPr/>
          <p:nvPr/>
        </p:nvSpPr>
        <p:spPr>
          <a:xfrm>
            <a:off x="356940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AutoShape 2"/>
          <p:cNvSpPr/>
          <p:nvPr/>
        </p:nvSpPr>
        <p:spPr>
          <a:xfrm>
            <a:off x="729720" y="2164680"/>
            <a:ext cx="2388600" cy="28515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EB554D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content.2.title"/>
          <p:cNvSpPr/>
          <p:nvPr/>
        </p:nvSpPr>
        <p:spPr>
          <a:xfrm>
            <a:off x="3689640" y="15577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查房内容详细完整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2.content"/>
          <p:cNvSpPr/>
          <p:nvPr/>
        </p:nvSpPr>
        <p:spPr>
          <a:xfrm>
            <a:off x="3718080" y="2310120"/>
            <a:ext cx="206712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不遗漏任何细节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4" name="content.3.title"/>
          <p:cNvSpPr/>
          <p:nvPr/>
        </p:nvSpPr>
        <p:spPr>
          <a:xfrm>
            <a:off x="646056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查房记录准确可靠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content"/>
          <p:cNvSpPr/>
          <p:nvPr/>
        </p:nvSpPr>
        <p:spPr>
          <a:xfrm>
            <a:off x="6499080" y="2297520"/>
            <a:ext cx="207792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真实记录患者情况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7" name="content.4.title"/>
          <p:cNvSpPr/>
          <p:nvPr/>
        </p:nvSpPr>
        <p:spPr>
          <a:xfrm>
            <a:off x="917748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及时汇报并修改护理计划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4.content"/>
          <p:cNvSpPr/>
          <p:nvPr/>
        </p:nvSpPr>
        <p:spPr>
          <a:xfrm>
            <a:off x="9252720" y="2279520"/>
            <a:ext cx="199116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发现问题及时处理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ICP</a:t>
            </a: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护理查房的标准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0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1.title"/>
          <p:cNvSpPr/>
          <p:nvPr/>
        </p:nvSpPr>
        <p:spPr>
          <a:xfrm>
            <a:off x="882000" y="1557720"/>
            <a:ext cx="2228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规定时间进行查房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1.content"/>
          <p:cNvSpPr/>
          <p:nvPr/>
        </p:nvSpPr>
        <p:spPr>
          <a:xfrm>
            <a:off x="885960" y="2303280"/>
            <a:ext cx="208296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按时查房、不延误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3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44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5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6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7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8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9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0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1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2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3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4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5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6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7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8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9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0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1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2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3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164" name="Picture 5" descr="C:/Users/Administrator/Desktop/ppt模板/图片素材/插画/巴扎嘿素材 (2).jpg巴扎嘿素材 (2)"/>
          <p:cNvPicPr/>
          <p:nvPr/>
        </p:nvPicPr>
        <p:blipFill>
          <a:blip r:embed="rId2"/>
          <a:srcRect t="25611" b="25611"/>
          <a:stretch>
            <a:fillRect/>
          </a:stretch>
        </p:blipFill>
        <p:spPr>
          <a:xfrm>
            <a:off x="681840" y="4838760"/>
            <a:ext cx="2495160" cy="1217520"/>
          </a:xfrm>
          <a:prstGeom prst="rect">
            <a:avLst/>
          </a:prstGeom>
          <a:ln w="0">
            <a:noFill/>
          </a:ln>
        </p:spPr>
      </p:pic>
      <p:pic>
        <p:nvPicPr>
          <p:cNvPr id="165" name="Picture 5" descr="C:/Users/Administrator/Desktop/ppt模板/图片素材/插画/巴扎嘿素材 (3).jpg巴扎嘿素材 (3)"/>
          <p:cNvPicPr/>
          <p:nvPr/>
        </p:nvPicPr>
        <p:blipFill>
          <a:blip r:embed="rId3"/>
          <a:srcRect t="25278" b="25278"/>
          <a:stretch>
            <a:fillRect/>
          </a:stretch>
        </p:blipFill>
        <p:spPr>
          <a:xfrm>
            <a:off x="3541320" y="4838760"/>
            <a:ext cx="2461680" cy="1217520"/>
          </a:xfrm>
          <a:prstGeom prst="rect">
            <a:avLst/>
          </a:prstGeom>
          <a:ln w="0">
            <a:noFill/>
          </a:ln>
        </p:spPr>
      </p:pic>
      <p:pic>
        <p:nvPicPr>
          <p:cNvPr id="166" name="Picture 5" descr="C:/Users/Administrator/Desktop/ppt模板/图片素材/插画/巴扎嘿素材 (4).jpg巴扎嘿素材 (4)"/>
          <p:cNvPicPr/>
          <p:nvPr/>
        </p:nvPicPr>
        <p:blipFill>
          <a:blip r:embed="rId4"/>
          <a:srcRect t="24548" b="24548"/>
          <a:stretch>
            <a:fillRect/>
          </a:stretch>
        </p:blipFill>
        <p:spPr>
          <a:xfrm>
            <a:off x="6305400" y="4838760"/>
            <a:ext cx="2391120" cy="1217520"/>
          </a:xfrm>
          <a:prstGeom prst="rect">
            <a:avLst/>
          </a:prstGeom>
          <a:ln w="0">
            <a:noFill/>
          </a:ln>
        </p:spPr>
      </p:pic>
      <p:pic>
        <p:nvPicPr>
          <p:cNvPr id="167" name="Picture 5" descr="C:/Users/Administrator/Desktop/ppt模板/图片素材/插画/巴扎嘿素材 (5).jpg巴扎嘿素材 (5)"/>
          <p:cNvPicPr/>
          <p:nvPr/>
        </p:nvPicPr>
        <p:blipFill>
          <a:blip r:embed="rId5"/>
          <a:srcRect t="24803" b="24803"/>
          <a:stretch>
            <a:fillRect/>
          </a:stretch>
        </p:blipFill>
        <p:spPr>
          <a:xfrm>
            <a:off x="9044280" y="4838760"/>
            <a:ext cx="2415240" cy="1217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ICP</a:t>
            </a: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护理查房的影响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9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ICP</a:t>
            </a: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护理查房不仅提高了患者的护理质量，也增加了医护人员之间的交流和合作，是医疗护理中不可或缺的重要环节。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0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71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2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3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4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5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91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9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02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ICP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护理查房的实施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0084FF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0084FF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0084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患者基本信息的收集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ICP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护理查房中，患者基本信息的收集至关重要。这包括了患者的个人信息、病史、诊断、主诉、体征等内容的收集与整理，为后续的护理工作提供重要依据。护士应当仔细记录每一个细节，确保信息的全面性和准确性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1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1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3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6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6" name="AutoShape 2"/>
          <p:cNvSpPr/>
          <p:nvPr/>
        </p:nvSpPr>
        <p:spPr>
          <a:xfrm>
            <a:off x="905436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7" name="AutoShape 2"/>
          <p:cNvSpPr/>
          <p:nvPr/>
        </p:nvSpPr>
        <p:spPr>
          <a:xfrm>
            <a:off x="631188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AutoShape 2"/>
          <p:cNvSpPr/>
          <p:nvPr/>
        </p:nvSpPr>
        <p:spPr>
          <a:xfrm>
            <a:off x="356940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9" name="AutoShape 2"/>
          <p:cNvSpPr/>
          <p:nvPr/>
        </p:nvSpPr>
        <p:spPr>
          <a:xfrm>
            <a:off x="729720" y="2164680"/>
            <a:ext cx="2388600" cy="28515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EB554D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0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1" name="content.2.title"/>
          <p:cNvSpPr/>
          <p:nvPr/>
        </p:nvSpPr>
        <p:spPr>
          <a:xfrm>
            <a:off x="3689640" y="15577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实施护理措施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content.2.content"/>
          <p:cNvSpPr/>
          <p:nvPr/>
        </p:nvSpPr>
        <p:spPr>
          <a:xfrm>
            <a:off x="3718080" y="2310120"/>
            <a:ext cx="206712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药物治疗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护理技术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4" name="content.3.title"/>
          <p:cNvSpPr/>
          <p:nvPr/>
        </p:nvSpPr>
        <p:spPr>
          <a:xfrm>
            <a:off x="646056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定期评估进展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content.3.content"/>
          <p:cNvSpPr/>
          <p:nvPr/>
        </p:nvSpPr>
        <p:spPr>
          <a:xfrm>
            <a:off x="6499080" y="2297520"/>
            <a:ext cx="207792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检查护理效果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调整护理方案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7" name="content.4.title"/>
          <p:cNvSpPr/>
          <p:nvPr/>
        </p:nvSpPr>
        <p:spPr>
          <a:xfrm>
            <a:off x="917748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与医疗团队协作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content.4.content"/>
          <p:cNvSpPr/>
          <p:nvPr/>
        </p:nvSpPr>
        <p:spPr>
          <a:xfrm>
            <a:off x="9252720" y="2279520"/>
            <a:ext cx="199116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密切配合医生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共同促进患者康复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制定并执行护理措施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50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1" name="content.1.title"/>
          <p:cNvSpPr/>
          <p:nvPr/>
        </p:nvSpPr>
        <p:spPr>
          <a:xfrm>
            <a:off x="882000" y="1557720"/>
            <a:ext cx="2228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制定护理计划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content.1.content"/>
          <p:cNvSpPr/>
          <p:nvPr/>
        </p:nvSpPr>
        <p:spPr>
          <a:xfrm>
            <a:off x="885960" y="2303280"/>
            <a:ext cx="208296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根据观察评估结果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制定个性化计划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53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54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7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8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9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1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2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3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4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5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6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7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8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9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0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1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2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3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274" name="Picture 5" descr="C:/Users/Administrator/Desktop/ppt模板/图片素材/插画/巴扎嘿素材 (2).jpg巴扎嘿素材 (2)"/>
          <p:cNvPicPr/>
          <p:nvPr/>
        </p:nvPicPr>
        <p:blipFill>
          <a:blip r:embed="rId2"/>
          <a:srcRect t="25611" b="25611"/>
          <a:stretch>
            <a:fillRect/>
          </a:stretch>
        </p:blipFill>
        <p:spPr>
          <a:xfrm>
            <a:off x="681840" y="4838760"/>
            <a:ext cx="2495160" cy="1217520"/>
          </a:xfrm>
          <a:prstGeom prst="rect">
            <a:avLst/>
          </a:prstGeom>
          <a:ln w="0">
            <a:noFill/>
          </a:ln>
        </p:spPr>
      </p:pic>
      <p:pic>
        <p:nvPicPr>
          <p:cNvPr id="275" name="Picture 5" descr="C:/Users/Administrator/Desktop/ppt模板/图片素材/插画/巴扎嘿素材 (3).jpg巴扎嘿素材 (3)"/>
          <p:cNvPicPr/>
          <p:nvPr/>
        </p:nvPicPr>
        <p:blipFill>
          <a:blip r:embed="rId3"/>
          <a:srcRect t="25278" b="25278"/>
          <a:stretch>
            <a:fillRect/>
          </a:stretch>
        </p:blipFill>
        <p:spPr>
          <a:xfrm>
            <a:off x="3541320" y="4838760"/>
            <a:ext cx="2461680" cy="1217520"/>
          </a:xfrm>
          <a:prstGeom prst="rect">
            <a:avLst/>
          </a:prstGeom>
          <a:ln w="0">
            <a:noFill/>
          </a:ln>
        </p:spPr>
      </p:pic>
      <p:pic>
        <p:nvPicPr>
          <p:cNvPr id="276" name="Picture 5" descr="C:/Users/Administrator/Desktop/ppt模板/图片素材/插画/巴扎嘿素材 (4).jpg巴扎嘿素材 (4)"/>
          <p:cNvPicPr/>
          <p:nvPr/>
        </p:nvPicPr>
        <p:blipFill>
          <a:blip r:embed="rId4"/>
          <a:srcRect t="24548" b="24548"/>
          <a:stretch>
            <a:fillRect/>
          </a:stretch>
        </p:blipFill>
        <p:spPr>
          <a:xfrm>
            <a:off x="6305400" y="4838760"/>
            <a:ext cx="2391120" cy="1217520"/>
          </a:xfrm>
          <a:prstGeom prst="rect">
            <a:avLst/>
          </a:prstGeom>
          <a:ln w="0">
            <a:noFill/>
          </a:ln>
        </p:spPr>
      </p:pic>
      <p:pic>
        <p:nvPicPr>
          <p:cNvPr id="277" name="Picture 5" descr="C:/Users/Administrator/Desktop/ppt模板/图片素材/插画/巴扎嘿素材 (5).jpg巴扎嘿素材 (5)"/>
          <p:cNvPicPr/>
          <p:nvPr/>
        </p:nvPicPr>
        <p:blipFill>
          <a:blip r:embed="rId5"/>
          <a:srcRect t="24803" b="24803"/>
          <a:stretch>
            <a:fillRect/>
          </a:stretch>
        </p:blipFill>
        <p:spPr>
          <a:xfrm>
            <a:off x="9044280" y="4838760"/>
            <a:ext cx="2415240" cy="1217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8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9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ICP</a:t>
            </a: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护理查房总结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0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ICP</a:t>
            </a: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护理查房是一项综合、重要的护理工作，通过系统性观察与评估，记录数据，并制定执行护理措施，实现对患者全面的护理。护士在整个过程中扮演着关键的角色，需要细心、耐心地对患者进行护理，并与医疗团队密切合作，共同促进患者的康复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81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82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3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4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5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6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1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2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3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4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5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6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7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8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9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0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1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302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3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03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ICP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护理查房的效果评估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0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6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7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8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9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0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1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0084FF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2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0084FF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3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0084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15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评估护理效果的重要性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评估护理效果对于护理工作至关重要。及时评估可以发现患者的问题和护理不足，从而及时调整护理计划，提高护理质量，确保患者得到最佳的护理服务。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18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19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0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1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2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3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4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5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6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7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8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9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0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1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2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3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4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5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6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7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8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39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0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41" name="content.2.title"/>
          <p:cNvSpPr/>
          <p:nvPr/>
        </p:nvSpPr>
        <p:spPr>
          <a:xfrm>
            <a:off x="8392320" y="1557720"/>
            <a:ext cx="3373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问题纠正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content.2.content"/>
          <p:cNvSpPr/>
          <p:nvPr/>
        </p:nvSpPr>
        <p:spPr>
          <a:xfrm>
            <a:off x="8392320" y="1915920"/>
            <a:ext cx="3078000" cy="16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发现问题及时纠正并改进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44" name="content.3.title"/>
          <p:cNvSpPr/>
          <p:nvPr/>
        </p:nvSpPr>
        <p:spPr>
          <a:xfrm>
            <a:off x="1094760" y="4120560"/>
            <a:ext cx="3229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提高质量和效果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content.3.content"/>
          <p:cNvSpPr/>
          <p:nvPr/>
        </p:nvSpPr>
        <p:spPr>
          <a:xfrm>
            <a:off x="1094760" y="4453920"/>
            <a:ext cx="2929680" cy="15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以持续改进的方式提高</a:t>
            </a: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ICP</a:t>
            </a: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护理查房的质量和效果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47" name="content.4.title"/>
          <p:cNvSpPr/>
          <p:nvPr/>
        </p:nvSpPr>
        <p:spPr>
          <a:xfrm>
            <a:off x="8392320" y="4109040"/>
            <a:ext cx="3256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content.4.content"/>
          <p:cNvSpPr/>
          <p:nvPr/>
        </p:nvSpPr>
        <p:spPr>
          <a:xfrm>
            <a:off x="8392320" y="4453920"/>
            <a:ext cx="3078000" cy="17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ICP</a:t>
            </a: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护理查房的质量控制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50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1" name="content.1.title"/>
          <p:cNvSpPr/>
          <p:nvPr/>
        </p:nvSpPr>
        <p:spPr>
          <a:xfrm>
            <a:off x="1094760" y="1655280"/>
            <a:ext cx="3389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考核实施情况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content.1.content"/>
          <p:cNvSpPr/>
          <p:nvPr/>
        </p:nvSpPr>
        <p:spPr>
          <a:xfrm>
            <a:off x="1094760" y="2034720"/>
            <a:ext cx="2928960" cy="146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定期对</a:t>
            </a: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ICP</a:t>
            </a: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护理查房的实施情况进行考核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53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54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5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6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7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8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9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0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1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2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3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4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5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6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7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8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9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0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1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2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3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74" name="AutoShape 8"/>
          <p:cNvSpPr/>
          <p:nvPr/>
        </p:nvSpPr>
        <p:spPr>
          <a:xfrm>
            <a:off x="4397760" y="2570040"/>
            <a:ext cx="583920" cy="583920"/>
          </a:xfrm>
          <a:prstGeom prst="diamond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5" name="AutoShape 9"/>
          <p:cNvSpPr/>
          <p:nvPr/>
        </p:nvSpPr>
        <p:spPr>
          <a:xfrm>
            <a:off x="7198560" y="2570040"/>
            <a:ext cx="583920" cy="588600"/>
          </a:xfrm>
          <a:prstGeom prst="diamond">
            <a:avLst/>
          </a:prstGeom>
          <a:solidFill>
            <a:srgbClr val="0084FF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6" name="AutoShape 10"/>
          <p:cNvSpPr/>
          <p:nvPr/>
        </p:nvSpPr>
        <p:spPr>
          <a:xfrm>
            <a:off x="4397760" y="4078080"/>
            <a:ext cx="583920" cy="583920"/>
          </a:xfrm>
          <a:prstGeom prst="diamond">
            <a:avLst/>
          </a:prstGeom>
          <a:solidFill>
            <a:srgbClr val="0084FF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7" name="AutoShape 11"/>
          <p:cNvSpPr/>
          <p:nvPr/>
        </p:nvSpPr>
        <p:spPr>
          <a:xfrm>
            <a:off x="7198560" y="4078080"/>
            <a:ext cx="583920" cy="583920"/>
          </a:xfrm>
          <a:prstGeom prst="diamond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8" name="AutoShape 12"/>
          <p:cNvSpPr/>
          <p:nvPr/>
        </p:nvSpPr>
        <p:spPr>
          <a:xfrm>
            <a:off x="4397760" y="271188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01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AutoShape 13"/>
          <p:cNvSpPr/>
          <p:nvPr/>
        </p:nvSpPr>
        <p:spPr>
          <a:xfrm>
            <a:off x="43977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03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AutoShape 14"/>
          <p:cNvSpPr/>
          <p:nvPr/>
        </p:nvSpPr>
        <p:spPr>
          <a:xfrm>
            <a:off x="7198560" y="270252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02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AutoShape 15"/>
          <p:cNvSpPr/>
          <p:nvPr/>
        </p:nvSpPr>
        <p:spPr>
          <a:xfrm>
            <a:off x="71985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04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AutoShape 2"/>
          <p:cNvSpPr/>
          <p:nvPr/>
        </p:nvSpPr>
        <p:spPr>
          <a:xfrm>
            <a:off x="4876920" y="2507040"/>
            <a:ext cx="2424240" cy="236448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83" name="Picture 8"/>
          <p:cNvSpPr/>
          <p:nvPr/>
        </p:nvSpPr>
        <p:spPr>
          <a:xfrm>
            <a:off x="4964400" y="2569680"/>
            <a:ext cx="2282400" cy="2217600"/>
          </a:xfrm>
          <a:prstGeom prst="ellipse">
            <a:avLst/>
          </a:prstGeom>
          <a:blipFill rotWithShape="0">
            <a:blip r:embed="rId2">
              <a:alphaModFix amt="70000"/>
            </a:blip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https://d.book118.com/846013232040010103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ICP护理查房范文</vt:lpstr>
      <vt:lpstr>目录</vt:lpstr>
      <vt:lpstr>第一章 ICP护理查房概述</vt:lpstr>
      <vt:lpstr> </vt:lpstr>
      <vt:lpstr>ICP护理查房的标准</vt:lpstr>
      <vt:lpstr>ICP护理查房的影响</vt:lpstr>
      <vt:lpstr>第2章 ICP护理查房的实施</vt:lpstr>
      <vt:lpstr> </vt:lpstr>
      <vt:lpstr>制定并执行护理措施</vt:lpstr>
      <vt:lpstr>ICP护理查房总结</vt:lpstr>
      <vt:lpstr>第3章 ICP护理查房的效果评估</vt:lpstr>
      <vt:lpstr> </vt:lpstr>
      <vt:lpstr>ICP护理查房的质量控制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2024-09-28T09:41:37.265</cp:lastPrinted>
  <dcterms:created xsi:type="dcterms:W3CDTF">2024-09-28T01:41:37Z</dcterms:created>
  <dcterms:modified xsi:type="dcterms:W3CDTF">2024-09-28T01:41:39Z</dcterms:modified>
</cp:coreProperties>
</file>