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F24014-D9B2-4FFF-BED8-DED8AC520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FE821-0CAE-46D1-AD61-023F9D9A1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D4D17-9062-4498-8F80-9D1A5F848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A8B749-7FBD-4A92-BF25-BB23252D0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98B6D8-713F-4914-9F23-89A13A22E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1A2C40-8A4C-4660-85D3-826B4AB74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C3C4B6-B001-4567-BB45-7E85D8F4B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98944F-3BAA-4AD6-9B2C-760A641E7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47C6CD-8CC5-4EB4-A126-125052031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E26FF-4E98-4976-9792-6298574FB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1F428F-0599-4652-A5B5-BBCF9E8AA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020143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智能驾驶推动汽车行业智能制造的新科技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智能驾驶概述与发展趋势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智能驾驶在汽车行业应用现状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智能制造技术在汽车生产中应用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政策法规对智能驾驶与智能制造影响分析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挑战与机遇：智能驾驶如何助力汽车行业转型升级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总结与展望：智能驾驶引领汽车行业新时代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核心技术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定义及核心技术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环境感知、决策规划、控制执行、V2X通信等关键技术。其中，环境感知技术通过雷达、摄像头等传感器获取周围环境信息；决策规划技术根据感知信息做出驾驶决策；控制执行技术将决策转化为车辆控制指令；V2X通信技术实现车与车、车与基础设施之间的信息交互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智能驾驶是指通过先进的传感器、控制器、执行器等装置，运用人工智能、大数据、云计算等新一代信息技术，实现汽车自动化、智能化驾驶的一种技术。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889" r="688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868" r="6868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8880" r="1888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美国、欧洲等发达国家在智能驾驶领域起步较早，技术相对成熟。例如，特斯拉、谷歌等公司已经推出了自动驾驶汽车，并在部分地区进行了商业化运营。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近年来，我国智能驾驶技术发展迅速，政府和企业纷纷加大投入力度。百度、华为等公司已经在智能驾驶领域取得了重要突破，推出了多款自动驾驶汽车和解决方案。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与国外相比，我国在智能驾驶领域的发展速度和规模均呈现出快速增长的态势。但是，在核心技术研发、产业链完善等方面仍存在一定差距。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产业融合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商业化应用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随着人工智能、大数据等技术的不断发展，智能驾驶技术将不断迭代升级，实现更高级别的自动化和智能化。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智能驾驶将与智能交通、智慧城市等领域实现深度融合，形成更加完善的智能交通系统。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随着技术的不断成熟和成本的降低，智能驾驶汽车将逐渐实现商业化应用，为人们的出行提供更加便捷、安全的服务。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政府将出台更加完善的法规政策，规范智能驾驶技术的发展和应用，保障交通安全和公共利益。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智能驾驶在汽车行业应用现状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7266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45020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60401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3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43269" y="1657454"/>
            <a:ext cx="3833103" cy="4230000"/>
            <a:chOff x="4143269" y="1657454"/>
            <a:chExt cx="3833103" cy="423000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7976372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4143269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4311983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关键技术研发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9110" y="1605067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自动驾驶技术等级划分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84857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自动驾驶测试与验证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自动驾驶汽车研发进展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86748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根据国际汽车工程师学会（SAE）的定义，自动驾驶技术分为L0-L5六个等级，其中L0为无自动化，L5为全自动化。目前，多数汽车厂商和科技公司聚焦于L2-L4等级的研发。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59621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自动驾驶汽车研发涉及感知、决策、执行等多个关键技术领域，如深度学习、计算机视觉、雷达和激光雷达（LiDAR）等传感器技术、高精度地图和定位技术等。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32494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为确保自动驾驶汽车的安全性和可靠性，需要进行大量的道路测试和仿真验证。目前，全球多地已建立自动驾驶测试场，供相关企业和研究机构进行实地测试。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88" r="2498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高级驾驶辅助系统（ADAS）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ADAS利用摄像头、雷达等传感器实时感知周围环境，为驾驶员提供车道偏离预警、自动紧急刹车、自适应巡航等辅助功能，提高驾驶安全性。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自动驾驶出租车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部分地区已开始试运营自动驾驶出租车服务，这些车辆能够在特定区域内实现全自动驾驶，为乘客提供便捷、安全的出行体验。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物流运输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自动驾驶技术在物流领域的应用逐渐增多，如自动驾驶卡车和配送小车等，它们能够自主规划路线、避让障碍物并完成货物配送任务。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辅助驾驶系统应用实例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跨界合作与协同创新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智能驾驶的发展需要汽车制造商、科技公司、传感器供应商等多方紧密合作，共同推动技术创新和应用落地。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法规与政策挑战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智能驾驶技术的推广和应用面临法规和政策的挑战，如如何制定合适的道路交通安全法规、如何界定自动驾驶汽车的责任主体等。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技术与安全挑战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尽管智能驾驶技术取得了显著进展，但仍面临许多技术和安全挑战，如如何确保传感器在各种环境下的稳定性和准确性、如何提高自动驾驶系统的安全性和鲁棒性等。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产业链协同创新与挑战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智能制造技术在汽车生产中应用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工业互联网技术应用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利用工业互联网技术实现设备、生产线、工厂之间的互联互通，实现生产数据的实时采集、分析和优化。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云计算与大数据技术应用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通过云计算和大数据技术，对海量生产数据进行分析和挖掘，为生产决策提供支持。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数字化建模与仿真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通过构建数字化工厂模型，实现生产过程的可视化、可预测和优化，提高生产效率和产品质量。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991" r="15991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数字化工厂建设与优化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生产执行系统（MES）应用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通过MES系统实现生产计划的制定、执行和监控，确保生产过程的顺利进行。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采用模块化设计理念，将生产线划分为多个功能模块，方便根据生产需求进行灵活组合和调整。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自动化与智能化设备应用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引入自动化和智能化设备，如机器人、自动化生产线等，提高生产线的柔性和生产效率。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柔性生产线设计及实施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https://d.book118.com/846020143011010050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2024-09-15T03:39:47.765</cp:lastPrinted>
  <dcterms:created xsi:type="dcterms:W3CDTF">2024-09-14T19:39:47Z</dcterms:created>
  <dcterms:modified xsi:type="dcterms:W3CDTF">2024-09-14T19:39:49Z</dcterms:modified>
</cp:coreProperties>
</file>