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26A15-36D4-4DD0-B029-91D5CECA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9B61F-EFB1-4F08-B673-AE64E630E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D9C53-2BA7-4F0F-ACCA-C7B974FF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A1D83-A37F-4CCC-BD62-22012377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E4DCF-9BAA-45AE-8E9B-539C9CFC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607DD-64B9-440D-A016-56515F1C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7EA3F-BF65-4662-9594-570943F5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A8894-F055-40CA-A559-D8651619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49108-1931-4990-AC95-32C0DAED3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59D43-B3B7-40E0-A303-E42DD4A8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2978D-BC24-4E4A-8450-1DA992266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1143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离婚律师协议书的构成要素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离婚律师协议书的签订与执行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离婚律师协议书的法律效力和争议解决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离婚律师协议书的定义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它通常包括财产分割、抚养权和探视权、赡养费、债务清偿等重要内容，是离婚过程中必不可少的法律文件。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离婚律师协议书是指由离婚双方在律师的协助下，就离婚事宜达成一致意见后签署的法律文件。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离婚律师协议书的重要性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离婚律师协议书是离婚双方自愿达成的法律文件，具有法律效力，能够保障双方权益，避免后续纠纷。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它能够明确双方的权利和义务，为法院判决提供依据，减少诉讼成本和时间。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适用于夫妻双方自愿离婚，并对离婚事宜达成一致意见的情况。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适用于夫妻双方有未成年子女，需要约定抚养权和探视权的情况。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适用于夫妻双方存在财产分割和债务清偿等需要协商解决的情况。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离婚律师协议书的适用范围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离婚律师协议书的构成要素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协议书中应明确记载双方当事人的姓名，包括全名和曾用名。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双方当事人的身份证号码也需在协议书中注明，确保身份的准确性。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身份证号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共同财产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协议书中应详细列出夫妻共同财产，包括但不限于房产、存款、车辆、股票等。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双方应协商确定共同财产的分割方式，如直接分配给一方或变卖后分配。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75" r="29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55" b="138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协议书中应明确约定子女的抚养权归属，以及不直接抚养子女一方的探望权。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双方应协商确定抚养费的数额、支付方式及期限，并明确是否需要支付赡养费。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https://d.book118.com/846021143030010054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2024-09-21T03:42:52.014</cp:lastPrinted>
  <dcterms:created xsi:type="dcterms:W3CDTF">2024-09-20T19:42:52Z</dcterms:created>
  <dcterms:modified xsi:type="dcterms:W3CDTF">2024-09-20T19:42:54Z</dcterms:modified>
</cp:coreProperties>
</file>