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82470-F181-4127-9251-1154998D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C496E-3D8C-46C3-A95E-AF156E094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82482-1F12-46E7-9C5B-D18DA4BF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9BD46-F6CD-454F-8A16-B4ADBA207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61955-B16F-4FB9-BB26-809855A3E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2E774F-B87A-4779-B4FF-6FA9AD0C6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874B8-0B21-4A0F-AB6D-3F53CEE45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94CEA-D129-49D0-A2E7-FC5B9D074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4E494-900D-445E-B321-1B6259E81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8E192-DEDE-49D7-9A34-973542666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28CA6-67C4-4E66-BAD9-D43341E2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021155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物流中心作业系统管理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物流中心概述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作业系统规划与设计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在库管理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信息管理系统建设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作业系统优化与改进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物流中心概述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物流中心是一个集中进行物流活动的场所，具备存储、分拣、配送、信息处理等多种功能。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对物流信息进行实时处理，提供准确的库存、订单和运输状态等信息。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信息处理功能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提供临时或长期的货物存储服务，确保货物安全、有序地存放。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根据订单要求，对货物进行快速、准确的分拣，以满足不同客户的需求。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分拣功能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将分拣好的货物按照规定的路线和时间进行配送，确保货物及时送达客户手中。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配送功能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由企业自行建设和管理的物流中心，主要服务于企业自身的物流需求。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自营型物流中心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由专业的第三方物流企业建设和管理的物流中心，为多个客户提供物流服务。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第三方物流中心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物流中心类型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417" r="7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以存储功能为主，提供货物的长期或短期存储服务。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仓储型物流中心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以配送功能为主，主要承担货物的分拣、配装和送货等任务。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配送型物流中心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兼具仓储和配送等多种功能，提供全方位的物流服务。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综合型物流中心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物流中心类型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借助物联网、大数据、人工智能等技术手段，实现物流中心的智能化管理，提高运营效率和服务质量。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注重环保和可持续发展，采用绿色包装、节能设备等措施，降低物流活动对环境的影响。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柔性化发展：适应市场需求的快速变化，具备灵活调整运营策略的能力，以满足客户的个性化需求。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8544" b="1854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随着人力、租金等成本的上涨，物流中心的运营成本不断增加，对企业盈利能力构成挑战。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物流市场竞争激烈，企业需要不断提高服务质量和运营效率以保持竞争优势。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技术更新压力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随着技术的不断进步，企业需要不断更新和升级物流设备和技术，以适应市场需求的变化。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作业系统规划与设计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对物流中心现有作业流程进行全面梳理，明确各环节的职责、操作规范和衔接方式。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瓶颈识别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针对梳理出的流程，识别存在的瓶颈和问题，如效率低下、资源浪费等。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根据瓶颈分析结果，对作业流程进行优化设计，提高整体运作效率。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作业流程分析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依据需求分析结果，进行设备选型，综合考虑设备的性能、价格、维护等因素。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根据选定的设备，进行合理的空间布局和配置，确保设备的高效利用和作业的顺畅进行。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根据物流中心的业务需求和作业流程，分析所需的设备类型、数量和技术参数。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深入了解物流中心的业务需求和管理要求，明确信息系统应具备的功能和性能。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系统需求分析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根据需求分析结果，设计合理的技术架构，包括软硬件环境、网络拓扑结构、数据存储和处理方案等。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技术架构设计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依据架构设计，进行系统开发、测试和实施工作，确保信息系统的稳定性和可靠性。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系统开发与实施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根据入库计划，提前安排好货位、搬运设备和人员，做好接收准备。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接收准备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对到达的货物进行检验，包括核对货物信息、检查货物外观和包装是否完好、清点货物数量等。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货物检验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对于检验过程中发现的问题，如货物损坏、数量不符等，及时进行处理并记录。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接收与检验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根据货物的性质、特点和客户需求等因素，对货物进行分类，以便后续的管理和配送。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货物编码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为每一类货物分配唯一的编码，以便在系统中进行识别和跟踪。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编码规则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制定编码规则，确保编码的唯一性、可读性和易用性。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货物分类与编码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货位分配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根据货物的分类和编码，为货物分配相应的货位，并记录货位信息。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入库确认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在信息系统中确认货物的入库状态，并生成相应的入库单据和报表，以便后续的查询和统计。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信息录入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将货物的相关信息录入到物流中心的信息系统中，包括货物名称、数量、规格、生产日期等。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入库信息处理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在库管理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961" r="99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存储环境控制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根据货物特性，对仓库温度、湿度、光照等环境因素进行监控和调节，确保货物在适宜的环境中存储。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货物分类与定位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根据货物性质、规格、重量等因素进行合理分类，并确定存储区域和货位，确保货物存储有序、易于查找。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货物标识与记录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对入库货物进行标识，包括品名、规格、数量、质量等信息，并建立货物档案，方便后续管理和追溯。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货物存储与保管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https://d.book118.com/846021155230010044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2024-09-13T10:51:54.062</cp:lastPrinted>
  <dcterms:created xsi:type="dcterms:W3CDTF">2024-09-13T02:51:54Z</dcterms:created>
  <dcterms:modified xsi:type="dcterms:W3CDTF">2024-09-13T02:51:56Z</dcterms:modified>
</cp:coreProperties>
</file>