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F6CD727-1567-4AEE-8830-0459F3A0545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A0FE2-D06C-4D3F-BA36-DF6E2E995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7F57F-48E8-487F-A063-AF1483001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7BC92-505E-4AAA-8002-E8F7918F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A8CBA-C146-43D0-BD31-685C94302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B71A6-CF72-4017-80A5-24DB47D6A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47C7D8-B7C8-4C72-8C9F-B2C0C02E0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AF871-94A7-4AB8-9AFE-2E1B2578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073BE-6FDC-4C1C-AB69-D8C5E591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C9620-8B28-44E8-B137-4884CB12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B5C71-38A4-407B-86B2-1013AFD02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DE229-E01D-40CE-B035-16889665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6680C79-3982-436A-949F-D4CA29ED875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6814AAB-85D2-48F3-89C4-3D11E77A3E5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1225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产后护理业务查房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产后护理业务概述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产后护理指导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产后护理中的心理支持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产后护理中的检查和观察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产后护理质量评价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产后护理业务查房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产后护理业务概述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产后护理的重要性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产后护理是指产妇在产后恢复期间接受的护理服务，对产妇身心健康具有重要意义。合理的产后护理可以帮助产妇尽快康复，减少产后并发症的发生。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康复辅助器具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助行器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床上转身器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产后护理仪器设备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医疗仪器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产后康复仪器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哺乳器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产后护理指导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产后情绪管理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产后是一个情绪波动较大的时期，产妇需要得到家人和医护人员的支持和关爱。产后护理指导应注重产妇情绪管理，帮助她度过产后抑郁期。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产后康复运动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3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产后恢复期间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适量的康复运动可以帮助恢复身体功能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提高体质，减少产后不适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免疫力提升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适当运动可以提高免疫力，预防疾病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制定合适计划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根据实际情况，制定个性化的康复运动计划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产后护理指导是帮助产妇恢复健康，调整情绪的重要环节。通过科学合理的护理指导，可以促进产妇的康复，提高生活质量。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产后康复护理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富含蛋白质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维护肌肤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促进组织修复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维生素摄入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加强免疫力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促进新陈代谢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产后康复饮食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清淡易消化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有利于身体吸收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促进消化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产后康复锻炼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产后康复锻炼如产后瑜伽和产后按摩有助于促进血液循环，恢复身体功能。制定合适的锻炼计划，个性化指导产妇进行康复锻炼，帮助提高身体机能。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产后康复护理是保障产妇身体健康的关键环节，个性化护理方案、及时处理常见问题、合理饮食和适当锻炼都是保证产妇身体恢复的重要措施。医护人员应加强指导和关怀，帮助产妇顺利度过产后康复期。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68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产后护理中的心理支持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https://d.book118.com/846021225041010103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产后护理业务查房</vt:lpstr>
      <vt:lpstr>目录</vt:lpstr>
      <vt:lpstr>第1章 产后护理业务概述</vt:lpstr>
      <vt:lpstr>产后护理的重要性</vt:lpstr>
      <vt:lpstr>产后护理仪器设备</vt:lpstr>
      <vt:lpstr>第2章 产后护理指导</vt:lpstr>
      <vt:lpstr> </vt:lpstr>
      <vt:lpstr>产后康复运动</vt:lpstr>
      <vt:lpstr>总结</vt:lpstr>
      <vt:lpstr>第3章 产后康复护理</vt:lpstr>
      <vt:lpstr>产后康复饮食</vt:lpstr>
      <vt:lpstr> </vt:lpstr>
      <vt:lpstr>总结</vt:lpstr>
      <vt:lpstr>第4章 产后护理中的心理支持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2024-09-28T10:23:41.228</cp:lastPrinted>
  <dcterms:created xsi:type="dcterms:W3CDTF">2024-09-28T02:23:41Z</dcterms:created>
  <dcterms:modified xsi:type="dcterms:W3CDTF">2024-09-28T02:23:43Z</dcterms:modified>
</cp:coreProperties>
</file>