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5445D-4FB7-42C6-90CE-58BBF5287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790C5-1A3F-4D4C-9B17-4DF57C8CC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8C467-43CD-4267-9F00-0D1FD1160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3E042-3466-4D90-B0AF-C34F2D278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7AA125-CEDB-4B07-9FC5-B2786C713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170376-725A-42A3-B1EB-1C5E68D8E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3D29FA-765F-4F71-8066-C26F17FF2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2A869C-AB22-4C38-A696-DDFBCB81A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0F96B-6313-4740-A080-13454C471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8E196-1ECE-43CA-8311-B1FBEC1F8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DED42-2B3D-461C-BBD1-047A25D68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0220131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企业管理者的战略思维力量突破管理壁垒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突破管理壁垒的意义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战略思维在企业管理中的应用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突破管理壁垒的方法与途径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战略思维与突破管理壁垒的实践案例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提升企业管理者的战略思维能力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战略思维是指企业管理者在面对复杂多变的商业环境时，能够站在全局高度，运用系统思考方法，洞察事物本质和规律，制定并执行具有前瞻性、整体性和长期性的战略规划的能力。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全局性、长期性、前瞻性、系统性、创新性。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346" b="183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应对复杂多变的商业环境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在快速变化的商业环境中，战略思维能够帮助管理者预见未来趋势，及时调整企业战略，确保企业在竞争中保持领先地位。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提升企业整体绩效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通过制定和执行具有前瞻性和整体性的战略规划，战略思维能够协调企业内部各部门之间的合作，优化资源配置，提升企业整体绩效。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塑造企业核心竞争力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战略思维有助于企业发现新的市场机会，创新商业模式，培育独特竞争优势，从而塑造企业核心竞争力。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56" r="226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管理者是战略思维的主体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作为企业的决策者，管理者需要具备战略思维，从全局和长远角度思考企业发展问题，制定并执行科学合理的战略规划。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战略思维是管理者的必备素质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在现代企业管理中，管理者的战略思维能力已成为衡量其综合素质的重要标准。具备战略思维的管理者能够更好地应对复杂多变的商业环境，带领企业实现可持续发展。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管理者通过实践培养战略思维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战略思维并非天生具备，而是需要管理者在实践中不断学习和积累。通过参与企业战略制定、执行和评估等过程，管理者可以逐渐培养和提高自己的战略思维能力。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战略思维与管理者的关系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突破管理壁垒的意义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448" r="294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59" r="288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指企业内部存在的一系列阻碍有效管理和创新的因素和障碍。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管理壁垒的定义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包括组织僵化、沟通不畅、资源分配不合理、创新能力不足等。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管理壁垒的表现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管理壁垒的定义与表现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推动创新发展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管理壁垒常常限制企业的创新思维和行动，突破这些障碍有助于企业探索新的商业模式和竞争优势。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增强员工满意度和忠诚度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优化内部管理，打破沟通壁垒可以提高员工的工作满意度和忠诚度，进而提升企业的整体绩效。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通过突破管理壁垒，企业可以更加高效地配置资源，提高运营效率，从而在市场竞争中占据优势。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突破管理壁垒的重要性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战略思维强调从整体和长远的角度来看待问题，有助于企业全面分析管理壁垒的成因和影响。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整体视角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战略思维鼓励企业打破常规，以创新的思维方式和手段解决管理问题，从而突破传统的管理模式和壁垒。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283" r="152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战略思维要求企业将各个管理要素看作一个相互关联的整体，通过优化系统结构和功能来突破管理壁垒。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系统思考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战略思维在突破管理壁垒中的作用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战略思维在企业管理中的应用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确定企业愿景和使命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明确企业的长期目标和核心价值观，为制定战略提供方向。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分析内外部环境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深入了解行业趋势、市场需求、竞争对手以及企业内部资源和能力，为制定战略提供依据。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制定战略规划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基于分析结果，制定符合企业愿景和使命的战略规划，包括市场定位、产品策略、营销策略等。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制定企业战略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根据战略规划，评估企业所需的各类资源，如人力、物力、财力、时间等。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评估资源需求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" r="12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613" b="361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通过内部整合和外部合作，合理配置资源，确保资源的高效利用，支持战略实施。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在战略实施过程中，不断评估资源配置效果，及时调整和优化，确保战略目标的顺利实现。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https://d.book118.com/846022013123010043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2024-09-11T11:46:05.852</cp:lastPrinted>
  <dcterms:created xsi:type="dcterms:W3CDTF">2024-09-11T03:46:05Z</dcterms:created>
  <dcterms:modified xsi:type="dcterms:W3CDTF">2024-09-11T03:46:08Z</dcterms:modified>
</cp:coreProperties>
</file>