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45D74-ECAE-4F68-B6D8-95F213372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88FB1-46FF-4419-9454-7EFBF3C46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4DE90-81FB-46F5-A215-99E5A732F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548EA-0DFD-465E-A2A6-D720A86F2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DF742-8628-4BA6-9EF5-7FB518467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F73CC1-AEAA-4357-960A-DC1BE7A45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EE75C9-34E5-41B3-B296-3B4E74747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EEF05-542A-4EB0-95FE-3C962708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E9262-B13A-4F02-A930-617C6B5D4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095DF-F07A-4FC3-BD7B-8DEE8DAF0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1F337-CB21-425C-A053-102B3AE1C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2233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护士培训课程的中医护理与中西医结合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中西医结合护理实践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现代中医护理技术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中西医结合护理的未来发展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中医认为人体是一个有机整体，护理时应从整体出发，关注人体与自然、社会的相互关系。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根据患者的具体病情和体质状况，制定个性化的护理方案。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强调预防疾病和养生的重要性，提倡“治未病”。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通过针刺和艾灸刺激穴位，调和气血，平衡阴阳。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运用手法在人体特定部位进行按摩，以缓解病痛和促进康复。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根据患者情况，遵医嘱给予中药汤剂或中药制剂，并指导患者正确使用。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根据患者的体质和病情，制定合理的饮食计划，调节营养摄入。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599" r="205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中医护理注重个体差异，针对不同患者的具体情况制定护理方案。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强调个体化护理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中医护理强调预防疾病和养生的重要性，有助于提高患者的健康意识和自我保健能力。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注重预防和养生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中医护理采用多种方法综合调理，如针灸、推拿、中药等，以达到最佳的护理效果。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综合调理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中医护理经过数千年的实践和总结，形成了丰富而独特的理论体系和经验。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历史悠久，经验丰富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中医护理的特色与优势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中西医结合护理实践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中医认为人体是一个有机整体，各脏腑、组织、器官之间相互联系、相互制约，护理时应考虑整体情况，调节人体阴阳平衡。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根据患者的具体病情和体质状况，采用不同的护理方法和措施，以达到最佳护理效果。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中医强调预防为主，通过饮食调理、运动锻炼、情志调护等手段，提高人体免疫力，预防疾病的发生。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中西医结合护理的理论基础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根据患者的具体病情，采用中药汤剂、中药制剂等进行治疗和护理，以达到调理身体、缓解症状的目的。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通过针灸、推拿等中医特色疗法，缓解患者疼痛、促进血液循环、调节神经功能等。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针灸推拿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根据患者的体质状况和病情需要，制定个性化的饮食方案，调节人体营养状况，促进康复。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根据患者的身体状况和康复需求，制定适合的运动锻炼方案，促进身体康复和增强体质。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中西医结合护理的实践应用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一位老年糖尿病患者，采用中西医结合护理方案，通过饮食调理、中药治疗、运动锻炼等手段，有效控制血糖水平，改善生活质量。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一位慢性胃炎患者，采用中西医结合护理方案，通过中药治疗、针灸推拿、情志调护等手段，缓解胃痛、胃酸等症状，促进康复。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中西医结合护理的案例分析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现代中医护理技术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https://d.book118.com/846022233020010100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2024-09-23T23:14:46.123</cp:lastPrinted>
  <dcterms:created xsi:type="dcterms:W3CDTF">2024-09-23T15:14:46Z</dcterms:created>
  <dcterms:modified xsi:type="dcterms:W3CDTF">2024-09-23T15:14:47Z</dcterms:modified>
</cp:coreProperties>
</file>