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23D37-6A8A-4B2F-864E-9C89C0C57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F32A7-DCCA-4740-9556-5157B919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9273C-D419-443B-8FB0-664891122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108A4-D3C3-4E9B-8D95-02E16356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DEC267-72F3-48D7-BFA3-08A8D8E3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96C48-11E8-4850-8ACD-81EA7B4D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917AE-6257-4DD0-AF40-1DFB47782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F3A1F-9066-4C15-8336-0A80B4A84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C703F-3611-44DA-BFC1-32345B905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ECE64-48A9-4661-9377-454D47CA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F933B-E4A3-48FD-B71F-0B8541AE0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3042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农产品市场营销中的市场调研与竞争情报分析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农产品市场现状与趋势分析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竞争情报概述及重要性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农产品市场调研实践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农产品市场竞争情报应用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农产品市场调研与竞争情报融合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市场调研是一种通过收集、整理、分析市场相关信息，以辅助企业决策的过程。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市场调研能够帮助企业了解市场需求、竞争态势及消费者行为，为产品定位、营销策略制定提供重要依据。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用于初步了解市场情况，发现问题和机会。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探索性调研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详细描述市场现象，如消费者需求、市场潜力等。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描述性调研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市场调研类型与方法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市场调研类型与方法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因果性调研：分析市场现象之间的因果关系，以预测趋势。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通过设计问卷收集目标群体信息。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与目标群体进行面对面或电话交流。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市场调研类型与方法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市场调研类型与方法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直接观察消费者行为、市场环境等。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通过控制实验条件，观察市场现象变化。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包括公开资料、企业内部数据、市场调研数据等。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设计数据收集工具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如问卷、访谈提纲等。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20" r="13120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实施数据收集：按照计划进行数据收集工作。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2606" r="12606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3888" b="388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去除重复、无效数据，确保数据准确性。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将数据转换为适合分析的形式。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运用统计方法对数据进行分析，提取有用信息。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通过图表等方式直观展示分析结果。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农产品市场现状与趋势分析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农产品市场是指进行农产品交易、流通的场所和领域，包括生产、加工、运输、销售等各个环节。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农产品市场是连接农业生产者和消费者的桥梁，对于保障粮食安全、促进农业发展和农村经济增长具有重要意义。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随着人口增长和经济发展，农产品市场规模不断扩大，交易量和交易额逐年攀升。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农产品市场结构呈现多元化趋势，包括批发市场、零售市场、农贸市场、超市等多种形态。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农产品市场具有地域性、季节性、周期性等特点，同时受到政策、气候、技术等多种因素的影响。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随着互联网技术的发展，农产品电商化趋势日益明显，为农产品销售提供了新的渠道和模式。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品牌化是提高农产品附加值和市场竞争力的重要手段，未来将有更多农产品品牌涌现。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随着消费者对食品安全和健康的关注度不断提高，绿色、有机、无公害等高品质农产品将更受欢迎。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农产品绿色化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随着全球化进程的加速推进，我国农产品将更加积极地参与国际竞争与合作，拓展海外市场。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农产品国际化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竞争情报概述及重要性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竞争情报是指关于市场竞争环境、竞争对手和竞争策略的信息和研究。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竞争情报在农产品市场营销中具有重要作用，可以帮助企业了解市场动态和竞争对手情况，为制定营销策略提供决策支持。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https://d.book118.com/846023042121010034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2024-09-03T17:08:31.993</cp:lastPrinted>
  <dcterms:created xsi:type="dcterms:W3CDTF">2024-09-03T09:08:32Z</dcterms:created>
  <dcterms:modified xsi:type="dcterms:W3CDTF">2024-09-03T09:08:34Z</dcterms:modified>
</cp:coreProperties>
</file>