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40FC2-4A08-4DAD-9859-78DF00E09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AE88-702D-4417-BB98-72EC52E7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CD0D3-1A27-4C55-9E32-93A190C4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A6526-D50B-4865-9D1D-90BC9BA67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D3D02-593E-4175-876A-21C7322D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F1CD5-D6DF-48CB-A3DE-6ED5ADAE7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6D320-8573-45EA-BF3F-EEBFFBBD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7A87A-E185-4668-A10E-8DE47AA2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36639-3E37-4892-966A-350398FC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8C792-787A-4EDF-BCA2-CC8315010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BBB3D-E28D-466C-819F-1F01D7E3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4133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《IT规划参考》PPT课件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企业战略与IT战略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IT资源规划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IT架构规划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IT安全规划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IT规划的评估与实施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IT规划是指对企业信息技术（IT）资源进行全面规划、组织、协调和控制的过程，旨在实现企业战略目标。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确保企业IT战略与企业战略的一致性，提高企业的运营效率、竞争优势和创新能力。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战略匹配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确保IT资源和能力与企业战略目标相匹配，为企业发展提供有力支持。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优化IT资源配置，提高资源利用效率，降低IT成本。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识别和评估潜在的IT风险，制定相应的应对措施，降低企业风险。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通过IT规划，企业能够适应市场变化和技术发展，保持持续发展。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了解企业战略目标和业务需求，分析现有IT资源和能力，识别IT需求。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对实施结果进行评估，并根据评估结果对IT规划进行调整和优化，以适应企业发展的需要。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根据需求分析结果，制定具体的IT规划目标，包括提高运营效率、降低成本、增强竞争优势等。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根据目标，制定实现目标的方案，包括技术选型、系统架构设计、IT组织优化等。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实施制定的方案，并对实施过程进行监控和管理，确保方案的有效执行和目标的实现。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IT规划的流程与步骤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企业战略与IT战略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企业战略和IT战略相互影响，企业战略决定IT战略的方向，而IT战略为企业战略提供技术支持和实现手段。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企业战略和IT战略应协同发展，以实现企业整体发展和竞争优势的提升。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匹配与契合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企业战略与IT战略应相互匹配，确保IT技术的应用符合企业战略目标，推动业务发展。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企业战略与IT战略的关系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首先需要识别企业战略中的关键业务需求，明确IT战略需要解决的问题和目标。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识别关键业务需求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制定技术路线图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调整组织结构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根据关键业务需求，制定实现这些需求的技术路线图，包括所需的技术、解决方案和实施计划。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为适应IT战略的实施，可能需要调整企业的组织结构，确保各部门能够协同工作。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将IT战略细化为具体的项目计划，包括项目范围、时间表、预算和人员配置等。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如何将企业战略转化为IT战略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IT战略可以帮助企业创新业务模式，开发新的产品和服务，满足客户需求，抢占市场份额。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增强数据驱动决策能力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有效的IT战略可以为企业提供数据支持，帮助企业做出更科学、更准确的决策，从而提升竞争优势。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通过IT技术的应用，企业可以提升客户体验，提高客户满意度和忠诚度。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通过实施有效的IT战略，企业可以提升运营效率，降低成本，增强市场竞争力。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IT战略与企业竞争优势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IT资源规划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服务器与存储设备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根据业务需求和增长预测，规划服务器的数量、配置和存储容量。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合理配置路由器、交换机、防火墙等网络设备，确保网络安全和高效数据传输。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根据员工岗位和工作需求，提供合适的终端设备，如台式机、笔记本、移动设备等。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硬件资源规划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操作系统与办公软件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选择合适的操作系统和办公软件，满足日常办公需求。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根据业务需要选择合适的数据库软件，确保数据存储、处理和分析的准确性。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根据业务需求选择相应的专业软件，如财务软件、项目管理软件等。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软件资源规划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https://d.book118.com/846024133045010042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2024-09-09T14:40:23.309</cp:lastPrinted>
  <dcterms:created xsi:type="dcterms:W3CDTF">2024-09-09T06:40:23Z</dcterms:created>
  <dcterms:modified xsi:type="dcterms:W3CDTF">2024-09-09T06:40:25Z</dcterms:modified>
</cp:coreProperties>
</file>