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0D4D-F891-4AA0-9492-BC2D8C2D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2AE29-E176-4CC4-B22D-18B3BB2AA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73D8B-5F55-4D0F-B3F5-A976349BD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24B19-F3A2-42A5-AD3E-6CA57E9B8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643C2-0EB6-435B-ACCD-F75AFC77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B9B98F-6B11-44D6-8A15-79CE4C05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B0252-5CD5-441E-B0D8-53B03F5C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6A155-F42B-439E-BCDF-91043C45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CF7D7-23AF-4D5D-B515-F0107BF7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36E96-DC43-444A-91DC-50A003FF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20BD5-C441-4BB4-8A0A-AE9A77041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420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离婚协议书中的继承和赠与条款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继承条款详解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赠与条款详解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子女抚养与继承/赠与关系处理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债权债务处理与继承/赠与关系协调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争议解决机制设立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离婚协议书是夫妻双方在自愿离婚的基础上，就财产分割、子女抚养等问题达成的一致意见，并以书面形式表现出来的协议。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离婚协议书在离婚过程中具有重要的作用，它不仅是夫妻双方协商结果的体现，也是法院审理离婚案件的重要依据。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如果一方违反协议内容，另一方可以向法院提起诉讼，要求对方履行协议或者承担违约责任。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离婚协议书经夫妻双方签字确认后，即具有法律效力，对双方均有约束力。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离婚协议书中涉及财产分割的部分，应遵循公平、合理、有利于生产和生活等原则。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在具体分割财产时，应考虑夫妻双方的贡献、财产来源、婚姻存续时间等因素。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对于继承或赠与所得的财产，应根据具体情况进行分割，确保双方权益得到保障。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涉及财产分割原则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继承条款详解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离婚协议书中应明确双方对于继承权的约定，包括是否保留或放弃继承权。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若双方同意保留继承权，应明确继承人、继承份额、继承条件等相关事项。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若一方放弃继承权，应在协议书中明确放弃的范围和期限，并办理相关手续。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继承权确认与行使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离婚协议书中应明确遗产的范围，包括夫妻共同财产、个人财产以及其他财产权益。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对于遗产的评估方法，双方可协商确定评估机构或评估方法，确保评估结果公正、客观。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若存在争议财产，应在协议书中明确争议解决方式和期限。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遗产范围及评估方法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若一方存在债务或担保情况，应在协议书中明确债务的清偿和担保责任的承担。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若存在其他特殊情况，如一方丧失民事行为能力、存在隐藏财产等，应在协议书中作出相应安排。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若存在未成年子女，离婚协议书应明确子女的继承权和监护人职责。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特殊情况下的继承安排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赠与条款详解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赠与对象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赠与对象及条件设定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明确赠与人是离婚双方中的哪一方，受赠人可以是子女、父母或其他亲属，也可以是慈善机构等。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赠与可以附条件，例如要求受赠人完成学业、结婚或达到特定年龄等。若受赠人未满足条件，赠与人有权撤销赠与。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详细列出赠与物品的名称、数量、规格、型号等信息，以便双方核对和确认。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对赠与物品进行价值评估，确保双方对物品价值有清晰的认识，避免后续争议。评估方式可以是双方协商、聘请专业机构进行评估等。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赠与物品清单与价值评估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物品清单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https://d.book118.com/846024200123010043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2024-09-11T11:46:41.393</cp:lastPrinted>
  <dcterms:created xsi:type="dcterms:W3CDTF">2024-09-11T03:46:41Z</dcterms:created>
  <dcterms:modified xsi:type="dcterms:W3CDTF">2024-09-11T03:46:43Z</dcterms:modified>
</cp:coreProperties>
</file>