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32FC9-B366-4D2F-A82F-3DD9A88F1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6F8F8-C9E5-4D7F-80A6-ED53568EE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C24E3-F6BE-49DE-99AD-8D1A60C04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D15B1-1FD6-4571-9A6D-A66A34145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B64803-7B1D-4F77-8921-613BFD21A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92293-4037-46E8-8EAC-692003BF0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C5F423-7967-42CE-AFBE-9E5DD9827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2D9B6-FB6A-4286-8111-7B2AA0ACA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50F1B-4EB0-4FF2-85E8-70D2F368D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ECEBD-CD6C-4EC6-9734-4196D2ED2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2F2B9-D12C-418B-B308-3F3B99119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242131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采购员工作总结范文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采购工作成果展示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采购流程优化与改进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供应商管理与风险控制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对市场环境、供应商情况、产品特点进行详细分析，以确保采购工作的顺利进行。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采购环境分析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根据公司需求和业务计划，制定具体的采购目标和计划，以支持生产和销售活动。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采购员职责概述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积极寻找、评估、选择和管理供应商，确保供应商的质量和交货期符合要求。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根据采购计划，执行具体的采购操作，包括询价、比价、议价、签订合同等。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监控库存水平，确保库存安全，并根据生产需求及时调整采购计划。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采取有效的成本控制措施，降低采购成本，提高采购效益。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采购执行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对过去一年的采购工作进行全面总结，分析成绩和不足，提出改进措施。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年度总结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季度总结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月度回顾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每季度对采购工作进行总结，关注短期内的采购变化和趋势，及时调整采购策略。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每月对采购工作进行回顾，确保采购计划的执行和目标的达成。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工作总结时间范围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采购工作成果展示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按照公司年度采购计划，本年度采购任务完成率达到95%。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958" b="21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采购计划完成率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确保采购订单信息准确无误，避免因错误导致的退货和换货率低于1%。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采购订单准确性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优化采购流程，将平均采购周期缩短至30天以内。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采购周期控制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采购计划完成情况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649" b="96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470" b="1447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成本控制与节约成效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采购成本降低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通过与供应商谈判、集中采购等方式，使采购成本降低5%。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实施精细化库存管理，减少库存积压和浪费，降低库存成本3%。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节约成效显著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综合考虑采购、库存、物流等成本，实现年度采购成本节约200万元。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供应商拓展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积极开发新供应商资源，引入具有竞争力的新产品和技术。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供应商评价体系建设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完善供应商评价体系，定期对供应商进行综合评价，提高供应链整体竞争力。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供应商合作稳定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与主要供应商建立长期合作关系，确保供应稳定、质量可靠。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供应商合作与拓展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采购流程优化与改进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全面梳理采购流程，明确各环节职责和操作规范，提高采购效率。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梳理采购流程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建立供应商评价体系，多维度考察供应商综合实力，确保采购质量。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优化供应商选择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通过公开招标、询价等方式引入竞争机制，降低采购成本。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引入竞争机制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根据业务需求，不断完善系统功能，提高系统易用性和实用性。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搭建电子化采购系统平台，实现采购流程线上化、自动化。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组织电子化采购系统培训，提高采购人员系统使用熟练度。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306" r="1330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电子化采购系统推进情况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https://d.book118.com/846024213134010032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2024-08-31T18:15:54.101</cp:lastPrinted>
  <dcterms:created xsi:type="dcterms:W3CDTF">2024-08-31T10:15:54Z</dcterms:created>
  <dcterms:modified xsi:type="dcterms:W3CDTF">2024-08-31T10:15:56Z</dcterms:modified>
</cp:coreProperties>
</file>