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3BA5B-1285-4DB2-B9E7-1BF9CE0F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86424-2D2A-4454-B157-EF8112E1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76D0E-1DA5-4A78-B698-BE3739D52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7BC45-3331-4990-81CD-DAE8270C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4BED0-9D60-4F8D-8B05-3E8B14212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8120E-1C6A-4362-BB1E-C0EE3C07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95AF5-31FB-40FA-B35A-D7227248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A6677-E294-4AFF-870B-1284814F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605CF-670A-4493-912D-9DBB1C2A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793B0-F2EC-4755-9213-E7E91141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07103-8A10-4DB3-B162-A607D7526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5055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甲状腺解剖学基础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甲状腺手术技巧与步骤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甲状腺手术是指针对甲状腺疾病所采取的手术治疗措施，包括甲状腺部分切除、甲状腺次全切除、甲状腺全切除等。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根据手术方式和范围，甲状腺手术可分为开放性手术和微创手术两大类。其中，开放性手术包括传统颈部切口手术和低位小切口手术；微创手术则包括腔镜甲状腺手术和机器人甲状腺手术等。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甲状腺手术定义与分类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甲状腺手术适用于多种甲状腺疾病，如甲状腺结节、甲状腺肿瘤、甲状腺功能亢进症等。具体适应症需根据患者病情和医生建议综合判断。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甲状腺手术禁忌症包括严重心肺功能不全、凝血功能障碍、颈部解剖结构异常等。此外，对于晚期甲状腺癌或已发生远处转移的患者，手术治疗可能无法取得满意效果，需谨慎评估手术风险。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术前需进行全面的体格检查和实验室检查，评估患者的手术耐受性和麻醉风险。同时，患者需配合医生进行术前禁食、禁水等准备工作。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术前评估包括颈部超声检查、甲状腺功能检查、喉镜检查等，以明确病变性质、范围和与周围组织的关系。此外，还需评估患者的心理状态和手术期望值，制定个性化的手术方案。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手术前准备及评估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甲状腺解剖学基础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839" r="258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甲状腺呈“H”形，分为左右两个侧叶和连接两个侧叶的峡部。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甲状腺位于颈部前方，喉和气管的两侧，上端达甲状软骨中部，下端至第6气管软骨环。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甲状腺形态与位置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甲状腺血管与神经分布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甲状腺的血液供应主要来自甲状腺上动脉和甲状腺下动脉，这些动脉在甲状腺的上下极形成吻合网。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喉返神经是支配声带运动的重要神经，它紧贴甲状腺背侧膜走行于气管食管沟内。喉上神经则分为内支和外支，内支支配感觉，外支支配环甲肌和咽下缩肌。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邻近器官结构及功能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102" b="101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位于甲状腺上方，是呼吸和发音的重要器官。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位于甲状腺两侧，是呼吸系统的重要组成部分。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位于甲状腺后方，是消化系统的重要器官，负责食物的输送。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颈部肌肉对维持颈部姿势和稳定有重要作用，同时也参与吞咽和呼吸等生理活动。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甲状腺手术技巧与步骤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适用于大多数甲状腺手术，切口位于胸骨上窝上方2横指处，沿皮纹横行切开。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低位领式切口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颈部正中切口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651" b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适用于较大的甲状腺肿或需要行颈部淋巴结清扫的患者，切口可向上或向下延长。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通过切开皮肤、皮下组织和颈阔肌，游离皮瓣，上至甲状软骨下缘，下至胸骨柄切迹。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切口选择与暴露方法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使用血管钳或超声刀仔细分离甲状腺周围的血管和神经，注意保护喉返神经和甲状旁腺。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对于较大的血管，应使用丝线或可吸收线进行双重结扎，确保止血效果。对于较小的血管，可以使用电凝或超声刀直接凝闭。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分离和结扎血管技巧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结扎技巧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https://d.book118.com/846025055150010044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2024-09-13T01:39:47.157</cp:lastPrinted>
  <dcterms:created xsi:type="dcterms:W3CDTF">2024-09-12T17:39:47Z</dcterms:created>
  <dcterms:modified xsi:type="dcterms:W3CDTF">2024-09-12T17:39:49Z</dcterms:modified>
</cp:coreProperties>
</file>