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4DC18-0D76-4FBC-B419-9B287790A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5AA66-EEC4-411A-9DC2-2A16E1560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F5770F-41B9-4451-8669-5384C3243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A77F5B-303A-4076-B155-CB9769E08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0CE722-C274-4580-B693-36AFECC3D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FE0501-4931-41C0-A390-D5CA0B6E2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4AF95F-5D85-4678-9F9D-A916EF0BD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C9C16B-AD20-4B2D-8A1F-E87E462F0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5EC327-5C4C-4DA8-91B6-D30758925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5C0C6E-66C8-4BE6-A402-F25D836AA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C81CD-8C3C-4B3D-90E8-D043DD16A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03001303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产前筛查与诊断工作介绍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产前筛查与诊断概述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产前筛查与诊断的方法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产前筛查与诊断流程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产前筛查与诊断的挑战与解决方案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产前筛查与诊断的未来展望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产前筛查与诊断概述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634" r="226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34" r="326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产前筛查与诊断是指在孕期对胎儿进行相关检查，以评估胎儿是否存在遗传异常、畸形或其他健康问题。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通过产前筛查与诊断，尽早发现胎儿异常，为父母提供更多选择，降低出生缺陷和遗传疾病的风险。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产前筛查与诊断能够及早发现胎儿异常，为父母提供干预和治疗的机会，减少出生缺陷的发生。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预防出生缺陷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提高人口素质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6375" r="26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家庭决策依据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83" r="10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降低出生缺陷和遗传疾病的风险有助于提高人口素质，减轻社会负担。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产前筛查与诊断的结果可以为家庭提供决策依据，帮助父母做出是否继续妊娠的决策。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筛查与诊断的重要性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产前筛查与诊断的历史可以追溯到20世纪50年代，最初的方法是羊水穿刺和脐血取样，风险较高。随着技术的发展，逐渐发展出无创DNA检测等更安全、准确的方法。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近年来，产前筛查与诊断技术取得了显著进步，如高通量测序、单基因检测等，使得检测更加精准、快速。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随着技术的不断创新和普及，产前筛查与诊断将更加简便、安全，有望降低出生缺陷和遗传疾病的风险，提高人口素质。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产前筛查与诊断的历史与发展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产前筛查与诊断的方法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313" r="233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通过检测孕妇血清中的生物标志物，评估胎儿是否存在染色体异常、先天性缺陷等风险。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清学筛查通常在孕早期和孕中期进行，通过检测孕妇血清中的甲胎蛋白、游离雌三醇和绒毛膜促性腺激素等生物标志物，结合孕妇年龄、体重、孕周等因素，评估胎儿是否存在唐氏综合征、先天性神经管缺陷等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血清学筛查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通过高频声波显示胎儿的形态学变化，评估胎儿是否存在结构异常和生长异常。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超声检查通常在孕早期、孕中期和孕晚期进行，通过观察胎儿的头围、腹围、股骨长等指标，评估胎儿是否存在生长受限、先天性心脏病、肾脏异常等结构异常。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通过检测胎儿细胞中的基因突变，评估胎儿是否存在遗传性疾病和染色体异常。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基因检测通常在孕早期和孕中期进行，通过采集孕妇外周血或羊水中的胎儿细胞，检测基因突变或染色体异常，如唐氏综合征、威廉姆斯综合征等遗传性疾病。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基因检测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https://d.book118.com/846030013030010032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2024-08-31T01:49:07.973</cp:lastPrinted>
  <dcterms:created xsi:type="dcterms:W3CDTF">2024-08-30T17:49:07Z</dcterms:created>
  <dcterms:modified xsi:type="dcterms:W3CDTF">2024-08-30T17:49:09Z</dcterms:modified>
</cp:coreProperties>
</file>