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6DD2269-6A70-41AF-B54A-359531739C4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C053D9-ABB3-4D97-9BB9-DAAB79A77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C099B-B942-4158-94F1-E13B552CA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C0591A-3853-4FEF-AA26-71AE7785E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C412AB-69D1-4852-AFBA-48925EB54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235BCF-E988-49B6-B246-5CFB563AA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67593A-E9D0-4AE6-97A8-958955D13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BE60B3-BF62-49BD-BD96-5493ECF63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2C41CE-EC63-4942-A3C4-D6D8F4381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49CAD9-77C3-4B07-BF07-4A3454826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57AE6-869F-4493-A5D2-637C99029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6FD118-EC7F-4C43-B3A5-86F3AE1F4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7C735B1-E4C7-4057-847F-76E14AC3D4D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331CB4F-ABB8-485F-894E-82FC5396C59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030154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任意多边形: 形状 18"/>
          <p:cNvSpPr/>
          <p:nvPr/>
        </p:nvSpPr>
        <p:spPr>
          <a:xfrm>
            <a:off x="60739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焊接作业流程持续优化培训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任意多边形: 形状 15"/>
          <p:cNvSpPr/>
          <p:nvPr/>
        </p:nvSpPr>
        <p:spPr>
          <a:xfrm>
            <a:off x="-2549520" y="234936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任意多边形: 形状 16"/>
          <p:cNvSpPr/>
          <p:nvPr/>
        </p:nvSpPr>
        <p:spPr>
          <a:xfrm>
            <a:off x="10299600" y="-1333440"/>
            <a:ext cx="3784320" cy="3784320"/>
          </a:xfrm>
          <a:custGeom>
            <a:gdLst>
              <a:gd name="textAreaLeft" fmla="*/ 0 w 3784320"/>
              <a:gd name="textAreaRight" fmla="*/ 3784680 w 3784320"/>
              <a:gd name="textAreaTop" fmla="*/ 0 h 3784320"/>
              <a:gd name="textAreaBottom" fmla="*/ 3784680 h 37843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0E3754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8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焊接作业流程持续优化培训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焊接设备和工具检查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工作件和材料准备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焊接操作技巧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焊接质量检查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清理和整理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焊接作业流程持续优化培训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焊接作业的重要性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焊接作业在制造业中扮演着重要角色，是保证产品质量和生产效率的关键环节。本次培训旨在帮助员工理解焊接作业流程，持续优化工作方式，提高整体效率和质量。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9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焊接作业流程概述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保证正常运行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检查设备和工具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准备工作件和材料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技术规范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进行焊接操作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质量控制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检查焊接质量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理解焊接作业流程的重要性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提高操作技能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学习如何进行高质量的焊接操作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保证材料匹配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掌握准备工作件和材料的正确方法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提升产品质量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减少缺陷率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提高产品稳定性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满足客户需求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降低生产成本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节约材料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减少废品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焊接作业流程优化的重要性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优化流程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减少等待时间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提高产量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96666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持续优化焊接作业流程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持续优化焊接作业流程是制造业中的永恒主题。通过不断改进流程、提高技术水平和管理效率，可以使企业更具竞争力，实现可持续发展。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焊接设备和工具检查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5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检查焊接设备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在进行焊接作业前，必须仔细检查焊机是否正常工作，确保焊枪和焊丝完好无损，并检查气体供应是否稳定。这些步骤是确保焊接作业顺利进行的重要环节。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检查焊接工具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确保完好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检查焊接头盔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查看是否有破损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检查焊手套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确认是否齐全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检查安全防护装备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定期更换配件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及时更换磨损严重的工具和配件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以保证操作安全和效率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正确使用存放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学会正确使用和存放焊接设备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保证设备寿命和工作效果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设备和工具维护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定期清洁维护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保持焊接设备整洁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避免灰尘和污垢影响工作效果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实操演练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传授正确的操作方式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指导员工检查设备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培训员工掌握正确技巧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员工实践操作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示范维护的重要性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演示设备维护方法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通过对焊接设备和工具的仔细检查和维护，可以确保焊接作业的顺利进行，提升工作效率和安全性。培训员工掌握正确的操作方法，是持续优化焊接作业流程的重要一环。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工作件和材料准备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准备工作件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确保焊接质量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清洁工作件表面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确保稳定性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夹紧工作件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确保位置准确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定位工作件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准备材料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确保焊接材料质量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检查焊丝品质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备齐必要工具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准备所需的辅助材料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保障焊接过程顺利进行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确保气体供应充足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正确加热方法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均匀加热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控制温度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9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避免变形和裂纹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加热均匀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冷却控制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工作件和材料加热处理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何时需要预热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大件焊接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低温环境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9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实操演练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在实际操作中，清洁、定位和夹紧工作件至关重要。正确检查焊丝品质和准备辅助材料，可确保焊接顺利进行。加热处理技巧的练习是提高焊接质量的关键步骤。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2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3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4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实操演练细节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保持焊缝质量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清洁工作件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准确焊接位置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定位工作件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确保材料质量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检查焊丝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https://d.book118.com/846030154013010104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139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焊接作业流程持续优化培训</vt:lpstr>
      <vt:lpstr>目录</vt:lpstr>
      <vt:lpstr>第1章 焊接作业流程持续优化培训</vt:lpstr>
      <vt:lpstr> </vt:lpstr>
      <vt:lpstr>焊接作业流程概述</vt:lpstr>
      <vt:lpstr>培训目标</vt:lpstr>
      <vt:lpstr>焊接作业流程优化的重要性</vt:lpstr>
      <vt:lpstr>持续优化焊接作业流程</vt:lpstr>
      <vt:lpstr>第2章 焊接设备和工具检查</vt:lpstr>
      <vt:lpstr> </vt:lpstr>
      <vt:lpstr>检查焊接工具</vt:lpstr>
      <vt:lpstr>设备和工具维护</vt:lpstr>
      <vt:lpstr>实操演练</vt:lpstr>
      <vt:lpstr>总结</vt:lpstr>
      <vt:lpstr>第3章 工作件和材料准备</vt:lpstr>
      <vt:lpstr>准备工作件</vt:lpstr>
      <vt:lpstr>准备材料</vt:lpstr>
      <vt:lpstr>工作件和材料加热处理</vt:lpstr>
      <vt:lpstr> </vt:lpstr>
      <vt:lpstr>实操演练细节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2024-09-29T14:56:40.106</cp:lastPrinted>
  <dcterms:created xsi:type="dcterms:W3CDTF">2024-09-29T06:56:40Z</dcterms:created>
  <dcterms:modified xsi:type="dcterms:W3CDTF">2024-09-29T06:56:42Z</dcterms:modified>
</cp:coreProperties>
</file>