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75253D5-3C7A-4F7A-9743-6240FA215D5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B365-128A-405D-94C4-133F88F5F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3455-A300-4B98-A29A-F53F0345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9BFB-5A73-4F53-9AA6-119765DAA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98024-DCEF-4D8D-8EBF-4557F629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76A75E-BE3A-4952-A114-193A39AF0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79C23E-0949-4534-82A5-D61F7CA8C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3DECEE-2162-4800-964B-93C995C0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73A83-8D42-49ED-8A7D-69B813EC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9CA059-F713-4D7C-883C-BD5823DFB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B058E-AD85-4908-875D-C814FA52D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F0D67-F2D7-4826-ADD5-3DDA937A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2197CC-5DFF-4273-B552-3CF8779D41E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397535-89F4-4EC8-AD92-8D5FA3240B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30200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学校安全管理培训需求分析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学校安全管理的基本概念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学校安全管理培训需求的评估方法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学校安全管理培训实施策略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社会环境下的重要性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学校安全管理重要性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必要性和紧迫性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安全管理培训必要性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目标与意义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学校安全管理培训的目标和意义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提高管理水平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提升校园安全意识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保障师生安全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培训需求探讨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了解师生的培训需求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制定合理的培训计划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加强校园安全教育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树立安全管理意识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改善管理机制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建立健全的安全管理制度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分析学校安全管理存在的问题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通过问卷调查、实地走访等方式收集相关数据，并进行深度分析，以确保培训需求的客观评估和有效解决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学生、教师和家长的意见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问卷调查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了解校园实际情况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实地走访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深度探讨存在问题的原因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安全管理定义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管理是指通过建立完善的安全管理制度和措施，规范学校内部安全管理工作流程，确保学校师生人身和财产安全的管理方式。在学校中，安全管理不仅仅是为了保障师生的安全，更是为了营造一个安全、和谐的学习环境，促进教育事业的顺利开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建立安全管理组织结构，明确职责分工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制定安全管理制度，持续改进安全管理措施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运行机制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通过系统的管理措施降低学校事故发生的可能性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明确安全管理目标，规范安全管理行为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安全管理政策的执行影响学校安全文化的形成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学校安全文化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加强师生安全教育培训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强化安全设备设施建设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建立安全管理考核评估机制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定期开展安全隐患排查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全面评估学校内部安全风险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制定应急预案和应对措施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全体师生共同参与，共同维护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安全管理工作永无止境，需不断完善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打造安全意识、安全行为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安全文化建设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学校教职员工的安全培训需求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安全管理相关法规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紧急处理能力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学生的安全培训需求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应急逃生知识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安全管理方面的培训需求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课外安全教育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提高学生安全素养途径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提高家长安全意识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参与家长安全会议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接受安全教育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家长的安全培训需求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紧急联系方式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管理层的安全培训需求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分析管理层在安全管理方面的培训需求，指导管理层如何有效推进学校安全管理工作。管理层需要具备危机处理能力和团队管理技能，提高风险意识和预防能力是关键。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管理层的安全培训需求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危机管理能力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有效推进安全管理工作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https://d.book118.com/846030200013010104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学校安全管理培训需求分析</vt:lpstr>
      <vt:lpstr>目录</vt:lpstr>
      <vt:lpstr>第1章 学校安全管理培训需求分析</vt:lpstr>
      <vt:lpstr>研究背景</vt:lpstr>
      <vt:lpstr>目标与意义</vt:lpstr>
      <vt:lpstr>研究内容</vt:lpstr>
      <vt:lpstr> </vt:lpstr>
      <vt:lpstr>研究方法</vt:lpstr>
      <vt:lpstr>第2章 学校安全管理的基本概念</vt:lpstr>
      <vt:lpstr> </vt:lpstr>
      <vt:lpstr>安全管理体系</vt:lpstr>
      <vt:lpstr>安全管理政策</vt:lpstr>
      <vt:lpstr>安全管理流程</vt:lpstr>
      <vt:lpstr>结语</vt:lpstr>
      <vt:lpstr>第3章 学校安全管理培训需求分析</vt:lpstr>
      <vt:lpstr>学校教职员工的安全培训需求</vt:lpstr>
      <vt:lpstr>学生的安全培训需求</vt:lpstr>
      <vt:lpstr>家长的安全培训需求</vt:lpstr>
      <vt:lpstr> </vt:lpstr>
      <vt:lpstr>管理层的安全培训需求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2024-09-29T14:56:41.024</cp:lastPrinted>
  <dcterms:created xsi:type="dcterms:W3CDTF">2024-09-29T06:56:41Z</dcterms:created>
  <dcterms:modified xsi:type="dcterms:W3CDTF">2024-09-29T06:56:43Z</dcterms:modified>
</cp:coreProperties>
</file>