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40E33-9C21-405F-B4B5-D649C30C8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F5150-591A-4FEC-847E-B023B100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13DBD-E618-4FEA-8CA2-BEC53B63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79A79-D309-4F85-90D6-FAF3A506D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8BD625-A09A-4B86-9DF5-398727BF9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EE0F3-8853-4EF4-A17E-70792CFE4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058C7-5944-41C1-97F6-136FD1F80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63355-42FE-4D5D-9894-919E4E68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E8095-2387-4F8D-ABED-B3D70DFF5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46B0B-30B3-43CB-9D2A-1CE141F2A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A99E5-8110-44F8-82E1-3F3D59F63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020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提升艺术与文化行业人员的演讲表达能力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艺术与文化行业人员演讲表达能力的现状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提升演讲表达能力的途径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针对不同场合的演讲表达能力提升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演讲表达能力提升的实践方法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614" b="106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行业交流与发展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艺术与文化行业日益全球化，从业人员需要具备跨文化、跨语言的交流能力，以推动国际合作与项目发展。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公众沟通与普及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艺术与文化工作者有责任将专业知识以易于理解的方式传达给公众，提高艺术与文化素养。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个人品牌与影响力建设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在竞争激烈的行业中，良好的演讲表达能力有助于个人品牌的塑造和影响力的提升。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清晰传达信息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激发听众兴趣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建立信任与共鸣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演讲表达能力的重要性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通过有条理、有逻辑的表达，确保听众准确理解演讲者的意图和信息。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通过真诚、自信的表达，与听众建立信任，引发情感共鸣，从而增强演讲的说服力和影响力。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运用生动的语言和富有感染力的表达，引发听众对艺术与文化的兴趣和热情。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在演讲过程中灵活应对听众的反馈和现场情况的变化，展现应变能力和专业素养。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艺术与文化行业人员演讲表达能力的现状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08" r="19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随着全球化和数字化的推进，艺术与文化行业呈现出蓬勃发展的态势，涉及领域广泛，包括音乐、舞蹈、戏剧、电影、美术等。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艺术与文化行业人员众多，竞争压力大，需要具备较高的专业素养和演讲表达能力才能脱颖而出。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艺术与文化行业越来越注重跨界合作与创新，要求从业人员具备跨领域的知识和演讲表达能力，以便更好地与不同领域的合作伙伴进行沟通和协作。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演讲表达经验不足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许多艺术与文化行业人员缺乏演讲表达的经验和技巧，容易在公开场合表现紧张、缺乏自信。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跨文化交流能力有限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随着国际交流的增多，艺术与文化行业人员需要具备跨文化交流的能力，但目前许多人员在这方面的能力还有待提高。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专业素养较高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艺术与文化行业人员通常具备较高的专业素养和技能水平，但在演讲表达方面可能存在不足。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许多艺术与文化行业人员在演讲表达方面缺乏技巧和方法，导致演讲效果不佳，难以吸引听众的注意力。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缺乏演讲表达技巧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由于缺乏自信和气场，一些艺术与文化行业人员在演讲时容易紧张、拘谨，难以展现出自己的专业素养和魅力。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缺乏自信和气场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在国际交流中，由于文化背景和语言差异等原因，艺术与文化行业人员可能会遇到跨文化交流的障碍，影响演讲表达的效果。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提升演讲表达能力的途径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对演讲主题进行深入研究，准备充分的内容和素材，从而增加自信。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自我肯定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认识到自己的专业知识和技能，相信自己有能力进行精彩的演讲。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保持积极的心态，将挑战视为机会，勇于面对和克服演讲中的困难。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使用简洁明了的语言，避免使用复杂的词汇和句子结构，让听众易于理解。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将演讲内容划分为清晰的段落和主题，使用逻辑连接词使内容更加连贯。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有条理地组织内容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运用比喻、举例、故事等多样化的表达方式，使演讲更加生动有趣。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多样化的表达方式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提高语言组织能力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与听众建立联系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运用肢体语言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控制语速和语调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有效应对紧张情绪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掌握演讲技巧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通过眼神交流、微笑等方式与听众建立联系，增强互动和共鸣。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适当运用肢体语言，如手势、站姿等，增加演讲的表达力和感染力。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保持适当的语速和语调，根据演讲内容调整节奏和重音，使演讲更具吸引力。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通过深呼吸、放松肌肉等方法缓解紧张情绪，保持自信和冷静。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https://d.book118.com/846030203011010050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2024-09-15T03:42:29.050</cp:lastPrinted>
  <dcterms:created xsi:type="dcterms:W3CDTF">2024-09-14T19:42:29Z</dcterms:created>
  <dcterms:modified xsi:type="dcterms:W3CDTF">2024-09-14T19:42:31Z</dcterms:modified>
</cp:coreProperties>
</file>