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006C89-568E-4AD7-99F5-8F272640A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F5FEED-E641-4580-80D1-21FFDE7B5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AF1331-856C-48F6-8953-419D76294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1CEAA7-B846-456C-95A9-6C4A58F544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DE8F9B-9023-4096-AE9C-25D813E923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3BAC2F-D2A6-4565-9CF6-668FFA8BFF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E5C2FD-D4E6-490C-82D2-A76ACA52B2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1857B6-C8A0-4C5F-9A4F-5E86AB3AEB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4DD1FF-660C-4DA2-BD70-EAB503315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01E0A1-158F-423D-B70C-29396C889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A8A908-209E-4C67-B3CF-95A796AC52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03100002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蓝鲸咨询公司境外上市情况</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公司概况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境外上市准备情况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境外上市进程及时间表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境外上市面临的风险和挑战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应对策略和措施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为了拓宽融资渠道，提升公司品牌形象，以及推动公司国际化战略。</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随着中国经济的快速发展和资本市场的日益成熟，越来越多的中国企业选择在境外上市，以寻求更广阔的发展空间和更多的资本支持。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上市背景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境外上市目的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上市过程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详细介绍蓝鲸咨询公司从筹备到成功上市的全过程，包括选址、申请、审核、路演、定价、发行等各个环节。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上市表现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分析蓝鲸咨询公司在上市后的市场表现，包括股价走势、交易量、市盈率等指标，以及投资者对公司的评价和反馈。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未来展望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探讨蓝鲸咨询公司在上市后的未来发展规划和战略布局，包括业务拓展、品牌建设、技术创新等方面的计划和目标。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公司概况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随着全球经济的不断发展，企业对市场研究和战略咨询的需求日益增长。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专业团队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行业机遇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蓝鲸咨询公司的创始团队具备丰富的市场研究、战略规划和投资经验。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咨询行业正处于快速发展阶段，市场规模不断扩大，为公司的成立提供了良好的机遇。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公司成立背景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公司成立初期，专注于提供市场研究和战略咨询服务，积累了一定的客户资源和行业经验。</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初创期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公司逐渐发展壮大，拓展了业务领域，包括投资咨询、企业并购等，同时加强了团队建设和管理体系。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成长期</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公司已经成为行业内的知名品牌，拥有广泛的客户群体和优秀的业绩记录，开始筹备境外上市计划。</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成熟期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主要业务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蓝鲸咨询公司的主要业务包括市场研究、战略咨询、投资咨询和企业并购等。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市场地位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公司在咨询行业中具有较高的知名度和市场份额，是众多企业和政府机构的首选合作伙伴之一。其专业的服务质量和丰富的行业经验使其在市场上具有竞争优势。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公司主要业务及市场地位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境外上市准备情况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上市地点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蓝鲸咨询公司选择在纳斯达克交易所上市。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纳斯达克交易所是全球知名的证券交易所，具有较高的国际声誉和投资者认可度。同时，纳斯达克交易所对于科技和创新型企业具有较高的接受度，符合蓝鲸咨询公司的行业属性和发展战略。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上市地点选择及原因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蓝鲸咨询公司组建了由公司内部高管、财务、法务等人员组成的上市工作小组，全面负责公司境外上市工作。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上市团队</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公司选聘了具有丰富经验和良好声誉的律师事务所、会计师事务所、投资银行等中介机构，协助公司完成境外上市工作。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中介机构选聘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上市团队组建及中介机构选聘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蓝鲸咨询公司已经按照纳斯达克交易所的要求，准备了包括招股说明书、财务报表、法律意见书等在内的完整的上市申请文件。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申请文件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公司已经聘请专业的律师和会计师对申请文件进行了严格的审核和把关，确保申请文件的真实、准确和完整性。同时，公司还积极与纳斯达克交易所保持沟通，及时解答交易所对于申请文件的疑问和关注，确保申请文件的顺利通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文件审核</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上市申请文件准备情况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境外上市进程及时间表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https://d.book118.com/846031000024010035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2024-09-04T18:22:14.577</cp:lastPrinted>
  <dcterms:created xsi:type="dcterms:W3CDTF">2024-09-04T10:22:14Z</dcterms:created>
  <dcterms:modified xsi:type="dcterms:W3CDTF">2024-09-04T10:22:16Z</dcterms:modified>
</cp:coreProperties>
</file>