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7ED1B-B7D8-40C2-82B3-F16F63D5F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1D23F-712E-4CB9-9F77-8E383EA22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F9ED0-D9D5-4647-A0E9-15A3B75F7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D103B-9B18-4C48-B6DC-AA1A6F1B0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DF1A19-92F7-4554-84F2-CAE00D0C9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E4F1E0-4893-4989-93F9-35D256BDA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37330D-D01F-414C-9825-AE344373B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563CD-D9EE-4FAA-8313-9A166C612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3967A-5600-4D82-AC0C-6F5C3F899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391DA-AC60-440A-A000-9387A242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5BCB5-4D08-4A3F-AAC7-AEF5E9ACE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31134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某花园一期电梯工程招标文件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招标公告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投标人须知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项目说明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合同条款及格式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技术标准和要求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投标文件格式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招标公告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招标条件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招标人：某花园一期电梯工程项目业主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资金来源：自筹资金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招标方式：公开招标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招标文件编号：XYZ/2023/001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项目概况与招标范围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项目名称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某花园一期电梯工程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建设规模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总建筑面积约10万平方米，共包含5栋高层住宅楼和配套设施。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项目地点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某市某区某路某号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本次招标的电梯工程包括但不限于电梯设备的采购、安装、调试、验收及售后服务等。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55784" y="4366838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391174" y="4714005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076579" y="4673485"/>
            <a:ext cx="381762" cy="447580"/>
            <a:chOff x="9076579" y="4673485"/>
            <a:chExt cx="381762" cy="447580"/>
          </a:xfrm>
        </p:grpSpPr>
        <p:sp>
          <p:nvSpPr>
            <p:cNvPr id="18" name="Freeform 18"/>
            <p:cNvSpPr/>
            <p:nvPr/>
          </p:nvSpPr>
          <p:spPr>
            <a:xfrm>
              <a:off x="9150779" y="4673485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76579" y="4676152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投标人资格要求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352685" y="1430667"/>
            <a:ext cx="2295525" cy="16299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投标人须为具有独立法人资格的电梯设备制造商或代理商，注册资金不低于500万元人民币。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4021" y="4931613"/>
            <a:ext cx="2295525" cy="14722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投标人须具备相关主管部门颁发的电梯设备安装、维修资质。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9304560" y="1377254"/>
            <a:ext cx="2301549" cy="12499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投标人须具有良好的商业信誉，近三年内无重大违法违规记录。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770193" y="4187846"/>
            <a:ext cx="2295525" cy="141853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本次招标不接受联合体投标。</a:t>
            </a:r>
          </a:p>
        </p:txBody>
      </p:sp>
      <p:sp>
        <p:nvSpPr>
          <p:cNvPr id="50" name="Freeform 50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招标文件的获取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自本公告发布之日起至XXXX年XX月XX日17时止。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获取方式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投标人需提供企业营业执照副本、资质证书副本等相关证明材料，并缴纳人民币500元的招标文件费用。招标文件将通过电子邮件方式发送给成功缴纳费用的投标人。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XXXX年XX月XX日上午9时至10时30分。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递交时间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递交方式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递交地址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投标人需在递交时间内将密封的投标文件送达指定地点，逾期送达或未送达指定地点的投标文件将不予受理。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某市某区某路某号某花园一期项目部。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投标文件的递交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投标人须知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某花园一期电梯工程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招标项目名称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电梯设备采购及安装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具备相关电梯设备安装资质的独立法人或其他组织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投标资格要求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投标人须知前附表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投标保证金要求：人民币10万元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投标文件递交截止时间：见招标公告附件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投标文件递交方式：密封邮寄或现场递交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投标人须知前附表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见招标公告附件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开标时间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见招标公告附件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开标地点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投标人须知前附表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投标保证金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人民币10万元，在递交投标文件时一并缴纳。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如邮寄费用、现场交通费用等，由投标人自行承担。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标书制作费用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免费提供招标文件，投标人自行承担标书制作成本。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投标费用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正本格式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按照招标文件要求提供正本，包括公司资质、业绩介绍、人员配备、施工组织设计等内容。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附件格式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按照招标文件要求提供相关附件，包括资格证明文件、财务报表、税务证明等。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副本格式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按照招标文件要求提供副本，包括公司资质、人员配备、施工组织设计等内容。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封面格式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统一采用招标文件规定的封面格式，包括投标人名称、项目名称、招标编号等信息。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投标文件格式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项目说明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项目名称：某花园一期电梯工程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项目背景：随着城市发展，某花园一期住宅楼需要加装电梯以满足居民出行需求。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项目地点：某市某区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项目目标：确保电梯工程安全、质量、进度和投资控制，提高居民生活质量。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8694" b="28694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8694" b="28694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建设规模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电梯数量：12台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电梯载重：630kg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电梯速度：1.75m/s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电梯停靠层数：6层/7层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计划工期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计划竣工日期：XXXX年XX月XX日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总工期：XX天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计划开工日期：XXXX年XX月XX日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https://d.book118.com/846031134130010040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2024-09-07T00:21:06.640</cp:lastPrinted>
  <dcterms:created xsi:type="dcterms:W3CDTF">2024-09-06T16:21:06Z</dcterms:created>
  <dcterms:modified xsi:type="dcterms:W3CDTF">2024-09-06T16:21:09Z</dcterms:modified>
</cp:coreProperties>
</file>