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FC54F-75FB-41FB-AB3B-D00D6C31A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70623-51E9-4208-BBCC-EE0C19FC5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139B5-3370-47B2-BE0C-9C8D3AC67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2691A-2629-426B-8B7A-5B905FA20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AD8C3D-1B60-4C4D-AB71-88DE0061A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A10706-54DB-485F-96C0-E0C957FE7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C48A31-4121-4DF2-AF82-887B21C87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D84EC-3EC1-4362-819A-B9D53004C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2FB72-B316-42CA-BA7A-809C12767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9B7D0-1870-4341-8527-C8852572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63163-3196-457B-BC1F-180ECE1A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31153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古代文学作品的艺术特色与写作技巧评估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古代文学作品的艺术特色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艺术特色与写作技巧的关系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古代文学作品的艺术价值与现实意义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探究古代文学作品的艺术魅力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通过对古代文学作品的艺术特色进行评估，可以深入了解其独特的审美价值和历史地位，进一步挖掘古代文化的内涵。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传承和弘扬传统文化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古代文学作品是中华民族的文化瑰宝，通过对其艺术特色的评估，有助于传承和弘扬传统文化，增强民族认同感和文化自信心。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推动古代文学研究的深入发展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对古代文学作品的艺术特色进行评估，可以为古代文学研究提供新的视角和方法，推动相关研究的深入发展。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本次评估将涵盖古代各个时期的代表性文学作品，包括诗词、散文、小说等多种体裁。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采用文本分析、比较研究、历史背景考察等多种方法，对古代文学作品的艺术特色进行综合评估。同时，结合专家评审和读者反馈，确保评估结果的客观性和准确性。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古代文学作品的艺术特色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象征手法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古代文学作品常通过象征手法，将抽象的情感、观念等转化为具体的意象，如以月亮象征思念，以柳树象征离别等。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比喻和拟人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作家们善于运用生动的比喻和拟人手法，将自然景物和人物描绘得栩栩如生，赋予作品丰富的内涵和韵味。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寓言和故事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古代文学作品中还包含大量的寓言和故事，通过这些叙述方式，作家们构建了具有深刻寓意的意象世界。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意象丰富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古代文学作品注重情感的抒发，作家们通过作品来表达自己的思想和情感，抒发内心的激情和感伤。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抒发内心情感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作品中所表达的情感往往能引发读者的共鸣，让读者在阅读过程中产生共情，深入体验作品所传递的情感。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共鸣与共情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作家们还常常将情感与景物描绘相结合，通过寓情于景、借景抒情等手法，使情感表达更加真挚动人。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情感与景物的交融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情感真挚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音韵与节奏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作品在语言的音韵和节奏上也表现出色，通过押韵、平仄、对仗等手法，使语言具有音乐美和节奏感。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文言文与白话文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古代文学作品既有文言文的典雅庄重，也有白话文的通俗易懂，两种语言风格各具特色，共同构成了古代文学的语言宝库。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炼字与炼句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古代文学作品的语言经过精心锤炼，作家们注重炼字炼句，追求语言的精准、生动和形象。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语言优美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作品通过描绘自然景物和人物活动，营造出特定的情境和氛围，使读者仿佛身临其境，感受到作品所表现的意境之美。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情景交融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作家们还善于运用虚实相生的手法，通过实写与虚写、现实与幻想的交织，构建出深远而富有哲理的意境。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虚实相生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古代文学作品的意境往往具有言外之意、韵外之致的特点，读者在品味作品时能够感受到其中蕴含的深刻思考和丰富内涵。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言外之意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意境深远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古代文学作品的写作技巧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按照事件发生、发展的时间先后顺序来进行叙述的方法。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顺叙法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把事件的结局或某一突出的片段提到前面来写，然后再从事件的开头进行叙述的方法。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倒叙法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在叙述主要事件的过程中，根据表达的需要，暂时中断主线而插入的另一些与中心事件有关的内容的叙述。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插叙法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就是平行叙述，即叙述同一时间内不同地点所发生的两件或两件以上的事。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平叙法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行动描写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通过语言文字表现人物自身在矛盾斗争中的行动，来展示人物的性格特征和精神面貌的描写。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心理描写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对人物在一定的环境中的心理状态、精神面貌和内心活动进行的描写。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语言描写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即通过人物的语言来表现人物性格的描写方法。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肖像描写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也叫外貌描写，通过对容貌、神情、姿态、服饰、音调的描写，来揭示人物性格的一种描写方法。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描写技巧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https://d.book118.com/846031153233010050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2024-09-16T10:53:37.345</cp:lastPrinted>
  <dcterms:created xsi:type="dcterms:W3CDTF">2024-09-16T02:53:37Z</dcterms:created>
  <dcterms:modified xsi:type="dcterms:W3CDTF">2024-09-16T02:53:39Z</dcterms:modified>
</cp:coreProperties>
</file>