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C245A-1795-4BCE-8B86-18DF74F45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CA1B8-4AF9-47CB-91C8-13BEF832F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305DE-BA80-4A32-A72C-D97004070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FF83B-A668-4713-BC23-A1EBB6627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D89772-91C4-444B-9F9F-8F896F11E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FECAF3-A7C7-44AA-877B-5D96BCC03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B1C7E-4300-4FF0-9920-E895D3A61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37A4E-6AA8-46A5-A9BD-DCBCEC450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76135-F7A1-475C-AE3D-EF6713A2C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4924D-BE81-4436-8CB7-4CC26230C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F8323-48AA-4E8C-BE7E-DAA7FA844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545" r:id="rId2"/>
    <p:sldLayoutId id="2147485546" r:id="rId3"/>
    <p:sldLayoutId id="2147485547" r:id="rId4"/>
    <p:sldLayoutId id="2147485548" r:id="rId5"/>
    <p:sldLayoutId id="2147485549" r:id="rId6"/>
    <p:sldLayoutId id="2147485550" r:id="rId7"/>
    <p:sldLayoutId id="2147485551" r:id="rId8"/>
    <p:sldLayoutId id="2147485552" r:id="rId9"/>
    <p:sldLayoutId id="2147485553" r:id="rId10"/>
    <p:sldLayoutId id="214748555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31154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政务短视频宣传策略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成功的政务内容策略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政务短视频的创作技巧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政务短视频的运营策略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政务短视频的未来展望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政务短视频的发展趋势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政务短视频的发展趋势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短视频成为政务宣传的重要渠道</a:t>
            </a:r>
            <a:endParaRPr lang="zh-CN" altLang="en-US"/>
          </a:p>
        </p:txBody>
      </p:sp>
      <p:sp>
        <p:nvSpPr>
          <p:cNvPr id="1048940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政务短视频的应用：政府部门通过制作短视频，可以更好地宣传政策、服务、活动等信息，提高政务透明度和公信力。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短视频的兴起：随着移动互联网的普及，短视频逐渐成为人们获取信息的重要渠道。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政务短视频的优势：短视频形式新颖，内容丰富，易于传播，能够吸引更多受众关注。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发展趋势：随着5G技术的普及和应用，政务短视频的发展空间将更加广阔，成为政务宣传的重要渠道。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政务短视频的特点和优势</a:t>
            </a:r>
            <a:endParaRPr lang="zh-CN" altLang="en-US"/>
          </a:p>
        </p:txBody>
      </p:sp>
      <p:sp>
        <p:nvSpPr>
          <p:cNvPr id="1049006" name="Freeform 27"/>
          <p:cNvSpPr/>
          <p:nvPr>
            <p:custDataLst>
              <p:tags r:id="rId2"/>
            </p:custDataLst>
          </p:nvPr>
        </p:nvSpPr>
        <p:spPr bwMode="auto">
          <a:xfrm>
            <a:off x="694799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矩形: 圆角 32"/>
          <p:cNvSpPr/>
          <p:nvPr>
            <p:custDataLst>
              <p:tags r:id="rId3"/>
            </p:custDataLst>
          </p:nvPr>
        </p:nvSpPr>
        <p:spPr>
          <a:xfrm flipH="1">
            <a:off x="822809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799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12" name="正文"/>
          <p:cNvSpPr txBox="1"/>
          <p:nvPr>
            <p:custDataLst>
              <p:tags r:id="rId5"/>
            </p:custDataLst>
          </p:nvPr>
        </p:nvSpPr>
        <p:spPr>
          <a:xfrm>
            <a:off x="955915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信息传播速度快：短视频可以在短时间内吸引大量观众，提高信息传播效率。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4" name="标题"/>
          <p:cNvSpPr txBox="1"/>
          <p:nvPr>
            <p:custDataLst>
              <p:tags r:id="rId6"/>
            </p:custDataLst>
          </p:nvPr>
        </p:nvSpPr>
        <p:spPr>
          <a:xfrm>
            <a:off x="763581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16" name="Freeform 27"/>
          <p:cNvSpPr/>
          <p:nvPr>
            <p:custDataLst>
              <p:tags r:id="rId7"/>
            </p:custDataLst>
          </p:nvPr>
        </p:nvSpPr>
        <p:spPr bwMode="auto">
          <a:xfrm>
            <a:off x="3516122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矩形: 圆角 38"/>
          <p:cNvSpPr/>
          <p:nvPr>
            <p:custDataLst>
              <p:tags r:id="rId8"/>
            </p:custDataLst>
          </p:nvPr>
        </p:nvSpPr>
        <p:spPr>
          <a:xfrm flipH="1">
            <a:off x="3644132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122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22" name="正文"/>
          <p:cNvSpPr txBox="1"/>
          <p:nvPr>
            <p:custDataLst>
              <p:tags r:id="rId10"/>
            </p:custDataLst>
          </p:nvPr>
        </p:nvSpPr>
        <p:spPr>
          <a:xfrm>
            <a:off x="3777238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内容丰富多样：政务短视频可以涵盖各种主题，如政策解读、公共服务、文化宣传等，满足不同观众的需求。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24" name="标题"/>
          <p:cNvSpPr txBox="1"/>
          <p:nvPr>
            <p:custDataLst>
              <p:tags r:id="rId11"/>
            </p:custDataLst>
          </p:nvPr>
        </p:nvSpPr>
        <p:spPr>
          <a:xfrm>
            <a:off x="3584904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6" name="Freeform 27"/>
          <p:cNvSpPr/>
          <p:nvPr>
            <p:custDataLst>
              <p:tags r:id="rId12"/>
            </p:custDataLst>
          </p:nvPr>
        </p:nvSpPr>
        <p:spPr bwMode="auto">
          <a:xfrm>
            <a:off x="6337445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矩形: 圆角 68"/>
          <p:cNvSpPr/>
          <p:nvPr>
            <p:custDataLst>
              <p:tags r:id="rId13"/>
            </p:custDataLst>
          </p:nvPr>
        </p:nvSpPr>
        <p:spPr>
          <a:xfrm flipH="1">
            <a:off x="6465455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7445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32" name="正文"/>
          <p:cNvSpPr txBox="1"/>
          <p:nvPr>
            <p:custDataLst>
              <p:tags r:id="rId15"/>
            </p:custDataLst>
          </p:nvPr>
        </p:nvSpPr>
        <p:spPr>
          <a:xfrm>
            <a:off x="6598561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互动性强：短视频平台通常具有评论、点赞、分享等社交功能，便于观众参与互动，提高宣传效果。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4" name="标题"/>
          <p:cNvSpPr txBox="1"/>
          <p:nvPr>
            <p:custDataLst>
              <p:tags r:id="rId16"/>
            </p:custDataLst>
          </p:nvPr>
        </p:nvSpPr>
        <p:spPr>
          <a:xfrm>
            <a:off x="6406227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6" name="Freeform 27"/>
          <p:cNvSpPr/>
          <p:nvPr>
            <p:custDataLst>
              <p:tags r:id="rId17"/>
            </p:custDataLst>
          </p:nvPr>
        </p:nvSpPr>
        <p:spPr bwMode="auto">
          <a:xfrm>
            <a:off x="9158768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矩形: 圆角 74"/>
          <p:cNvSpPr/>
          <p:nvPr>
            <p:custDataLst>
              <p:tags r:id="rId18"/>
            </p:custDataLst>
          </p:nvPr>
        </p:nvSpPr>
        <p:spPr>
          <a:xfrm flipH="1">
            <a:off x="9287415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768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42" name="正文"/>
          <p:cNvSpPr txBox="1"/>
          <p:nvPr>
            <p:custDataLst>
              <p:tags r:id="rId20"/>
            </p:custDataLst>
          </p:nvPr>
        </p:nvSpPr>
        <p:spPr>
          <a:xfrm>
            <a:off x="9419884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制作成本低：相较于传统宣传方式，政务短视频的制作成本相对较低，便于大规模推广。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44" name="标题"/>
          <p:cNvSpPr txBox="1"/>
          <p:nvPr>
            <p:custDataLst>
              <p:tags r:id="rId21"/>
            </p:custDataLst>
          </p:nvPr>
        </p:nvSpPr>
        <p:spPr>
          <a:xfrm>
            <a:off x="9228187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政务短视频的发展现状和趋势</a:t>
            </a:r>
            <a:endParaRPr lang="zh-CN" altLang="en-US"/>
          </a:p>
        </p:txBody>
      </p:sp>
      <p:sp>
        <p:nvSpPr>
          <p:cNvPr id="1049080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政务短视频内容丰富多样，包括政策解读、民生服务、文化宣传等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政务短视频已成为政府宣传的重要手段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短视频平台如抖音、快手等在政务宣传中发挥重要作用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政务短视频发展趋势：更加注重互动性、创新性和传播力，与民众建立更紧密的联系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成功的政务内容策略</a:t>
            </a:r>
            <a:endParaRPr lang="zh-CN" altLang="en-US"/>
          </a:p>
        </p:txBody>
      </p:sp>
      <p:sp>
        <p:nvSpPr>
          <p:cNvPr id="10491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内容定位：明确宣传目的和受众群体</a:t>
            </a:r>
            <a:endParaRPr lang="zh-CN" altLang="en-US"/>
          </a:p>
        </p:txBody>
      </p:sp>
      <p:sp>
        <p:nvSpPr>
          <p:cNvPr id="1049212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内容形式：短视频、图文、直播等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2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内容主题：政策解读、政府工作、民生服务等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受众群体：政府官员、公众、媒体等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4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宣传目的：提高政府形象，传递政策信息，增强公众参与度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内容策划：结合时事热点和政务重点，制定宣传计划</a:t>
            </a:r>
            <a:endParaRPr lang="zh-CN" altLang="en-US"/>
          </a:p>
        </p:txBody>
      </p:sp>
      <p:sp>
        <p:nvSpPr>
          <p:cNvPr id="1049274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制定宣传计划：根据时事热点和政务重点，制定具体的宣传计划，包括宣传主题、宣传方式、宣传时间等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结合时事热点：关注社会热点问题，结合政务工作，制定宣传计划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结合政务重点：根据政务工作的重点和难点，制定宣传计划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宣传效果评估：对宣传效果进行评估，根据评估结果调整宣传计划，提高宣传效果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创意制作：运用故事化、动画等多种形式，提升内容吸引力</a:t>
            </a:r>
            <a:endParaRPr lang="zh-CN" altLang="en-US"/>
          </a:p>
        </p:txBody>
      </p:sp>
      <p:sp>
        <p:nvSpPr>
          <p:cNvPr id="10493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故事化：通过讲述真实案例或虚构故事，吸引观众关注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多样化：结合多种形式，如访谈、讲解、演示等，丰富内容呈现方式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互动性：鼓励观众参与互动，提高内容的传播效果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动画：运用动画技术，使内容更加生动有趣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发布推广：选择合适的平台和时机，扩大宣传效果</a:t>
            </a:r>
            <a:endParaRPr lang="zh-CN" altLang="en-US"/>
          </a:p>
        </p:txBody>
      </p:sp>
      <p:sp>
        <p:nvSpPr>
          <p:cNvPr id="1049414" name="Freeform 27"/>
          <p:cNvSpPr/>
          <p:nvPr>
            <p:custDataLst>
              <p:tags r:id="rId2"/>
            </p:custDataLst>
          </p:nvPr>
        </p:nvSpPr>
        <p:spPr bwMode="auto">
          <a:xfrm>
            <a:off x="694799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矩形: 圆角 32"/>
          <p:cNvSpPr/>
          <p:nvPr>
            <p:custDataLst>
              <p:tags r:id="rId3"/>
            </p:custDataLst>
          </p:nvPr>
        </p:nvSpPr>
        <p:spPr>
          <a:xfrm flipH="1">
            <a:off x="822809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799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20" name="正文"/>
          <p:cNvSpPr txBox="1"/>
          <p:nvPr>
            <p:custDataLst>
              <p:tags r:id="rId5"/>
            </p:custDataLst>
          </p:nvPr>
        </p:nvSpPr>
        <p:spPr>
          <a:xfrm>
            <a:off x="955915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选择合适的平台：根据目标受众的特点和需求，选择合适的短视频平台进行发布。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22" name="标题"/>
          <p:cNvSpPr txBox="1"/>
          <p:nvPr>
            <p:custDataLst>
              <p:tags r:id="rId6"/>
            </p:custDataLst>
          </p:nvPr>
        </p:nvSpPr>
        <p:spPr>
          <a:xfrm>
            <a:off x="763581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24" name="Freeform 27"/>
          <p:cNvSpPr/>
          <p:nvPr>
            <p:custDataLst>
              <p:tags r:id="rId7"/>
            </p:custDataLst>
          </p:nvPr>
        </p:nvSpPr>
        <p:spPr bwMode="auto">
          <a:xfrm>
            <a:off x="3516122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矩形: 圆角 38"/>
          <p:cNvSpPr/>
          <p:nvPr>
            <p:custDataLst>
              <p:tags r:id="rId8"/>
            </p:custDataLst>
          </p:nvPr>
        </p:nvSpPr>
        <p:spPr>
          <a:xfrm flipH="1">
            <a:off x="3644132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122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30" name="正文"/>
          <p:cNvSpPr txBox="1"/>
          <p:nvPr>
            <p:custDataLst>
              <p:tags r:id="rId10"/>
            </p:custDataLst>
          </p:nvPr>
        </p:nvSpPr>
        <p:spPr>
          <a:xfrm>
            <a:off x="3777238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制定发布计划：根据目标受众的观看习惯和需求，制定合理的发布计划，包括发布时间、频率和数量等。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32" name="标题"/>
          <p:cNvSpPr txBox="1"/>
          <p:nvPr>
            <p:custDataLst>
              <p:tags r:id="rId11"/>
            </p:custDataLst>
          </p:nvPr>
        </p:nvSpPr>
        <p:spPr>
          <a:xfrm>
            <a:off x="3584904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34" name="Freeform 27"/>
          <p:cNvSpPr/>
          <p:nvPr>
            <p:custDataLst>
              <p:tags r:id="rId12"/>
            </p:custDataLst>
          </p:nvPr>
        </p:nvSpPr>
        <p:spPr bwMode="auto">
          <a:xfrm>
            <a:off x="6337445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矩形: 圆角 68"/>
          <p:cNvSpPr/>
          <p:nvPr>
            <p:custDataLst>
              <p:tags r:id="rId13"/>
            </p:custDataLst>
          </p:nvPr>
        </p:nvSpPr>
        <p:spPr>
          <a:xfrm flipH="1">
            <a:off x="6465455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7445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40" name="正文"/>
          <p:cNvSpPr txBox="1"/>
          <p:nvPr>
            <p:custDataLst>
              <p:tags r:id="rId15"/>
            </p:custDataLst>
          </p:nvPr>
        </p:nvSpPr>
        <p:spPr>
          <a:xfrm>
            <a:off x="6598561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利用热点事件：结合热点事件进行宣传，提高宣传效果。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42" name="标题"/>
          <p:cNvSpPr txBox="1"/>
          <p:nvPr>
            <p:custDataLst>
              <p:tags r:id="rId16"/>
            </p:custDataLst>
          </p:nvPr>
        </p:nvSpPr>
        <p:spPr>
          <a:xfrm>
            <a:off x="6406227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44" name="Freeform 27"/>
          <p:cNvSpPr/>
          <p:nvPr>
            <p:custDataLst>
              <p:tags r:id="rId17"/>
            </p:custDataLst>
          </p:nvPr>
        </p:nvSpPr>
        <p:spPr bwMode="auto">
          <a:xfrm>
            <a:off x="9158768" y="5839160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矩形: 圆角 74"/>
          <p:cNvSpPr/>
          <p:nvPr>
            <p:custDataLst>
              <p:tags r:id="rId18"/>
            </p:custDataLst>
          </p:nvPr>
        </p:nvSpPr>
        <p:spPr>
          <a:xfrm flipH="1">
            <a:off x="9287415" y="1343512"/>
            <a:ext cx="2207262" cy="47570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768" y="5040528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50" name="正文"/>
          <p:cNvSpPr txBox="1"/>
          <p:nvPr>
            <p:custDataLst>
              <p:tags r:id="rId20"/>
            </p:custDataLst>
          </p:nvPr>
        </p:nvSpPr>
        <p:spPr>
          <a:xfrm>
            <a:off x="9419884" y="1433311"/>
            <a:ext cx="1941253" cy="358772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合作推广：与其他政府部门、企事业单位或社会组织合作，共同推广政务短视频，扩大宣传效果。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52" name="标题"/>
          <p:cNvSpPr txBox="1"/>
          <p:nvPr>
            <p:custDataLst>
              <p:tags r:id="rId21"/>
            </p:custDataLst>
          </p:nvPr>
        </p:nvSpPr>
        <p:spPr>
          <a:xfrm>
            <a:off x="9228187" y="5089567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政务短视频的创作技巧</a:t>
            </a:r>
            <a:endParaRPr lang="zh-CN" altLang="en-US"/>
          </a:p>
        </p:txBody>
      </p:sp>
      <p:sp>
        <p:nvSpPr>
          <p:cNvPr id="10494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https://d.book118.com/846031154202010050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5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政务短视频宣传策略</vt:lpstr>
      <vt:lpstr>目录</vt:lpstr>
      <vt:lpstr>添加章节标题</vt:lpstr>
      <vt:lpstr>政务短视频的发展趋势</vt:lpstr>
      <vt:lpstr>PowerPoint Presentation</vt:lpstr>
      <vt:lpstr>短视频成为政务宣传的重要渠道</vt:lpstr>
      <vt:lpstr>政务短视频的特点和优势</vt:lpstr>
      <vt:lpstr>政务短视频的发展现状和趋势</vt:lpstr>
      <vt:lpstr>成功的政务内容策略</vt:lpstr>
      <vt:lpstr>PowerPoint Presentation</vt:lpstr>
      <vt:lpstr>内容定位：明确宣传目的和受众群体</vt:lpstr>
      <vt:lpstr>内容策划：结合时事热点和政务重点，制定宣传计划</vt:lpstr>
      <vt:lpstr>创意制作：运用故事化、动画等多种形式，提升内容吸引力</vt:lpstr>
      <vt:lpstr>发布推广：选择合适的平台和时机，扩大宣传效果</vt:lpstr>
      <vt:lpstr>政务短视频的创作技巧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2024-09-16T03:50:28.065</cp:lastPrinted>
  <dcterms:created xsi:type="dcterms:W3CDTF">2024-09-15T19:50:28Z</dcterms:created>
  <dcterms:modified xsi:type="dcterms:W3CDTF">2024-09-15T19:50:30Z</dcterms:modified>
</cp:coreProperties>
</file>