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0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4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0D3EC-EA62-45EE-B9C6-4BF5C9EE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C4D24-6DFE-4416-85BA-9C9B0675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D198D-EA22-4F9D-8AFC-A2C47147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820FA-AC1A-41F6-9340-0A9086D7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BB4D8-89A4-421B-9BC5-7E63C4AB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06B90-AC98-42F9-A220-7DB4DD412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0579C-5E41-48CC-BDD6-8FF0B0FE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CDC47-3134-42B5-A243-6CEE7E69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48337-1A1B-48A9-8364-0E81B49E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BA852-EAC3-4391-8171-C0D908E46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93F5D-6D9C-4719-A00E-B02C2E86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97" r:id="rId2"/>
    <p:sldLayoutId id="2147486498" r:id="rId3"/>
    <p:sldLayoutId id="2147486499" r:id="rId4"/>
    <p:sldLayoutId id="2147486500" r:id="rId5"/>
    <p:sldLayoutId id="2147486501" r:id="rId6"/>
    <p:sldLayoutId id="2147486502" r:id="rId7"/>
    <p:sldLayoutId id="2147486503" r:id="rId8"/>
    <p:sldLayoutId id="2147486504" r:id="rId9"/>
    <p:sldLayoutId id="2147486505" r:id="rId10"/>
    <p:sldLayoutId id="21474865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2055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《奇妙的金属质》PPT课件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金属质概述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金属质分类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金属质性质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金属质制备方法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金属质应用案例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金属质概述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金属质定义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金属质在自然界中广泛存在，如铁、铜、铝等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金属质是指金属材料所具有的独特的物理、化学性质和机械性能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金属质具有高导电性、高热导性、高强度等特性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金属质在工业、建筑、交通等领域有着广泛的应用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金属质特点</a:t>
            </a:r>
            <a:endParaRPr lang="zh-CN" altLang="en-US"/>
          </a:p>
        </p:txBody>
      </p:sp>
      <p:sp>
        <p:nvSpPr>
          <p:cNvPr id="1049110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金属质具有延展性和可塑性，易于加工和成型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0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金属质具有抗腐蚀性，能够抵抗氧化和腐蚀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金属质具有良好的导电性和导热性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金属质具有高强度、高硬度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金属质应用领域</a:t>
            </a:r>
            <a:endParaRPr lang="zh-CN" altLang="en-US"/>
          </a:p>
        </p:txBody>
      </p:sp>
      <p:sp>
        <p:nvSpPr>
          <p:cNvPr id="1049176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建筑领域：用于制造桥梁、房屋等结构材料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电子工业领域：用于制造集成电路、电子元器件等精细部件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航空航天领域：用于制造飞机、火箭等高性能材料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医疗领域：用于制造医疗器械、生物材料等关键部件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汽车制造领域：用于制造汽车车身、发动机等关键部件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能源领域：用于制造太阳能电池板、核反应堆等高性能材料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金属质分类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金属单质</a:t>
            </a:r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定义：由同种元素组成的纯净物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性质：具有金属通性，如导电、导热、延展性等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金属单质之间的物理性质差异：如颜色、密度、硬度等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金属单质在自然界中的分布情况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合金</a:t>
            </a:r>
            <a:endParaRPr lang="zh-CN" altLang="en-US"/>
          </a:p>
        </p:txBody>
      </p:sp>
      <p:sp>
        <p:nvSpPr>
          <p:cNvPr id="10494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定义：由两种或两种以上的金属或非金属元素组成的具有金属特性的物质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分类：按组成元素分，可分为二元合金、三元合金和多元合金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特点：具有金属特性，强度、硬度、耐腐蚀性等性能优于纯金属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应用：广泛用于机械、电子、建筑等领域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金属化合物</a:t>
            </a:r>
            <a:endParaRPr lang="zh-CN" altLang="en-US"/>
          </a:p>
        </p:txBody>
      </p:sp>
      <p:sp>
        <p:nvSpPr>
          <p:cNvPr id="104944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金属氯化物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金属硫酸盐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金属氧化物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金属硫化物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金属质性质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物理性质</a:t>
            </a:r>
            <a:endParaRPr lang="zh-CN" altLang="en-US"/>
          </a:p>
        </p:txBody>
      </p:sp>
      <p:sp>
        <p:nvSpPr>
          <p:cNvPr id="10495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金属质具有延展性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金属质具有导电性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金属质具有导热性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金属质具有金属光泽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化学性质</a:t>
            </a:r>
            <a:endParaRPr lang="zh-CN" altLang="en-US"/>
          </a:p>
        </p:txBody>
      </p:sp>
      <p:sp>
        <p:nvSpPr>
          <p:cNvPr id="1049654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金属的活泼性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4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金属与盐的反应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金属与酸的反应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金属与氧气的反应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https://d.book118.com/846032055232010031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Wingdings</vt:lpstr>
      <vt:lpstr>Office Theme</vt:lpstr>
      <vt:lpstr>《奇妙的金属质》PPT课件</vt:lpstr>
      <vt:lpstr>目录</vt:lpstr>
      <vt:lpstr>添加章节标题</vt:lpstr>
      <vt:lpstr>金属质概述</vt:lpstr>
      <vt:lpstr>PowerPoint Presentation</vt:lpstr>
      <vt:lpstr>金属质定义</vt:lpstr>
      <vt:lpstr>金属质特点</vt:lpstr>
      <vt:lpstr>金属质应用领域</vt:lpstr>
      <vt:lpstr>金属质分类</vt:lpstr>
      <vt:lpstr>PowerPoint Presentation</vt:lpstr>
      <vt:lpstr>金属单质</vt:lpstr>
      <vt:lpstr>合金</vt:lpstr>
      <vt:lpstr>金属化合物</vt:lpstr>
      <vt:lpstr>金属质性质</vt:lpstr>
      <vt:lpstr>PowerPoint Presentation</vt:lpstr>
      <vt:lpstr>物理性质</vt:lpstr>
      <vt:lpstr>化学性质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2024-08-30T16:59:08.123</cp:lastPrinted>
  <dcterms:created xsi:type="dcterms:W3CDTF">2024-08-30T08:59:08Z</dcterms:created>
  <dcterms:modified xsi:type="dcterms:W3CDTF">2024-08-30T08:59:10Z</dcterms:modified>
</cp:coreProperties>
</file>