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EEF357B-E2F6-468D-BE0D-63C3BEAC25B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90AD4-C199-4AA8-89BE-8E5D0B9C1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6D7B1-F832-4A83-A4CA-61765CA61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1765A-717B-45BE-9A49-8877ADD65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C3554-38D1-49A7-AFA3-CF01B1566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C8653D-D253-4FA1-B691-AC7498D6C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9FF400-77D1-4599-AB52-024E44929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973C85-B5C7-472D-923A-A2066218E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62881-C43E-46A6-A113-F0D579960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9811B-A623-4BE6-BF84-DC542D61C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D6B69-0DC4-4E2D-B959-2173404C8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6A8F9-5E5A-471A-9333-66378B899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95962E1-00FC-4680-B436-8CCC33BEE6C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77078BF-FCFF-4FE4-8CF3-9FBB65C3520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3422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教育创新人工智能赋能教学培训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教育创新人工智能赋能教学培训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人工智能技术驱动教学创新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人工智能赋能教学培训的挑战与机遇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教学培训的未来发展方向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人工智能教学的价值与意义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教育创新人工智能赋能教学培训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人工智能在教育领域的应用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教学培训中发挥着越来越重要的作用。通过智能教育软件和平台，学生可以更好地进行个性化学习，提高学习效率，实现智能辅助教学。同时，人工智能技术也推动了教育领域的创新，为教学带来新的可能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人工智能赋能教育的优势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根据学生需求调整教学内容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辅助教师进行教学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联合智能教学系统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整合多种智能教学工具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提供全方位学习支持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智能作业批改系统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自动批改作业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为教师减轻负担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K12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教育中的案例分析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智能教育软件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帮助学生更好地理解知识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提供个性化学习建议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人工智能与教学培训的融合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提供更多教学资源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人工智能教学工具的发展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创新教学模式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人工智能驱动的在线学习平台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提升教师教学能力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人工智能促进教师专业发展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智能教育软件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教育软件利用人工智能技术，根据学生的学习习惯和成绩情况，智能调整教学内容和方式，帮助学生更好地掌握知识，提高学习效率。同时，智能教育软件也可以为教师提供作业批改、学习数据分析等功能，提升教学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人工智能技术驱动教学创新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虚拟现实技术在教学中的应用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虚拟现实技术为教学提供了沉浸式体验，让学生能够身临其境，增强学习效果。同时，也促进了教学设计的创新，使教学内容更加生动有趣。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区块链技术在教育管理中的应用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提高学历真实性和可信度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学历认证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确保学生个人信息安全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数据安全保障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云计算技术在教学资源共享中的应用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使教师能够轻松管理和分享教学资源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教学资源统一管理与分享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促进资源的共享和高效利用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提高资源利用效率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提供学生学习行为分析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分析学生学习行为，发现学习习惯和潜在问题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帮助教师更好地指导学生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大数据分析在个性化教育中的应用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基于数据驱动的个性化教学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通过分析学生数据，为每位学生量身定制教学方案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提高学习效率和成绩提升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人工智能技术在教育领域的应用正日益普及，虚拟现实、区块链、云计算和大数据分析等技术为教学带来了全新的可能性和机遇。未来，人工智能将继续赋能教学培训，推动教育的创新和发展。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人工智能赋能教学培训的挑战与机遇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人工智能技术在教学中的道德考量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人工智能技术在教学中的应用越来越广泛，引发了许多道德考量。其中，数据隐私保护是一大挑战，需要确保学生和教师的数据安全；另外，人工智能判定的公平性也需要深入思考，确保不会出现偏见或歧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教师教育与人工智能技术的融合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个性化学习路径设计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教师培训的新需求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技术能力提升需求增加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教师职业发展路径的变革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未来教学模式的探索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定制化学习体验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教学内容的个性化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多元化教学手段的运用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教学方式的创新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教学过程的智能监控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实时教学数据分析，提供个性化反馈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监测学生学习行为，预防学习困难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人工智能赋能教学培训的未来发展趋势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教学内容的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基于学生能力的个性化课程设计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智能筛选教学资源，提升学习效率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https://d.book118.com/846034223012010104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教育创新人工智能赋能教学培训</vt:lpstr>
      <vt:lpstr>目录</vt:lpstr>
      <vt:lpstr>第1章 教育创新人工智能赋能教学培训</vt:lpstr>
      <vt:lpstr> </vt:lpstr>
      <vt:lpstr>人工智能赋能教育的优势</vt:lpstr>
      <vt:lpstr>人工智能技术在K12教育中的案例分析</vt:lpstr>
      <vt:lpstr>人工智能与教学培训的融合</vt:lpstr>
      <vt:lpstr> </vt:lpstr>
      <vt:lpstr>第2章 人工智能技术驱动教学创新</vt:lpstr>
      <vt:lpstr> </vt:lpstr>
      <vt:lpstr>区块链技术在教育管理中的应用</vt:lpstr>
      <vt:lpstr>云计算技术在教学资源共享中的应用</vt:lpstr>
      <vt:lpstr>大数据分析在个性化教育中的应用</vt:lpstr>
      <vt:lpstr>总结</vt:lpstr>
      <vt:lpstr>第三章 人工智能赋能教学培训的挑战与机遇</vt:lpstr>
      <vt:lpstr> </vt:lpstr>
      <vt:lpstr>教师教育与人工智能技术的融合</vt:lpstr>
      <vt:lpstr>未来教学模式的探索</vt:lpstr>
      <vt:lpstr>人工智能赋能教学培训的未来发展趋势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2024-09-29T14:05:10.264</cp:lastPrinted>
  <dcterms:created xsi:type="dcterms:W3CDTF">2024-09-29T06:05:10Z</dcterms:created>
  <dcterms:modified xsi:type="dcterms:W3CDTF">2024-09-29T06:05:12Z</dcterms:modified>
</cp:coreProperties>
</file>