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4E47824-114C-40A7-BF49-81A9714B83C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1B851-5506-4B60-8BCB-D0ABEF3C6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00779-3630-440F-B07D-DC4C044AD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F2084-BD46-4993-83BB-9201427F3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D91527-8340-412C-869B-CF9909499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8D2C51-27A3-4415-AF56-EC4F0174F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32B3ED-CAD7-494F-8255-1772D5F45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C42E8E-4E34-45DF-9DF2-38A4F4072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0391DB-2508-4D70-81A1-3E607628F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4AB0EE-F5C8-4BBA-9AD2-79DB496A0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23192-878F-4EB4-944C-7B1A98D60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94D05-A1B7-497B-B60F-04C7D8BE6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CC0192C-7A95-430D-8E27-E52CD40EC2D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3971AD7-FF5E-4B45-8149-33B8A9C4021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042042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企业礼仪培训塑造员工服务态度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企业礼仪的重要性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企业礼仪培训的方式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企业礼仪培训的实施与管理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培训内容详解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员工服务态度的培养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企业礼仪是指在商务场合中员工所应遵守的行为规范和礼仪规定。它可以提升企业形象，增强员工的专业形象和服务态度。在商务交往中，遵守适当的礼仪规范可以帮助建立良好的人际关系，增强合作效率。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促进员工之间的合作与沟通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企业礼仪的作用之一是促进员工之间的合作与沟通。通过遵守礼仪规范，员工之间的相互尊重和合作精神会得到加强，从而提高团队的凝聚力和工作效率。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增强客户对企业的信任和好感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加强员工的专业形象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塑造企业文化和价值观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形象受损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不良的企业礼仪可能造成企业形象受损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客户流失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员工的不当行为可能导致客户流失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团队合作受损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企业文化和团队合作受到影响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企业礼仪培训的必要性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技能掌握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员工在商务场合中需要掌握基本的礼仪知识和技巧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素质提升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培训可以提高员工的综合素质和服务水平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企业礼仪培训的方式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企业文化和价值观的介绍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企业文化是指企业的核心价值观、经营理念和行为准则，广泛影响着员工的行为和态度。通过培训介绍企业文化，员工能更好地理解企业的发展目标和核心价值，从而在工作中更好地契合企业文化。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商务礼仪与商务沟通技巧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尊重是商务礼仪的基本原则，尊重他人的意见和身份能建立良好的人际关系。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良好的沟通技巧是成功商务人士的重要素质，能够准确表达自己的观点并倾听他人。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商务谈判是商业活动中的重要环节，掌握谈判技巧能更好地达成交易和合作。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谈判技巧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着装指导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根据不同场合选择合适的服装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避免过于随意或过于浮夸的穿着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重视细节，如服饰搭配和颜色搭配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形象管理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形象是员工的名片，能够影响他人对你的第一印象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通过良好的仪容和着装展现出专业和自信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礼仪仪容和着装指导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仪容注意事项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注意仪表仪态，保持整洁干净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穿着得体，符合场合要求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注意言行举止，展现专业形象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内训和外训相结合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由公司内部专业人员进行培训，更贴近公司实际情况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内外训相结合能够兼顾公司需求和外部专业性，提供更全面的学习体验。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结合优势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邀请外部专业机构或讲师进行培训，引入外部视角和经验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实操练习和反馈指导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实操练习是培训中至关重要的一环，员工通过实际操作来巩固学习成果和技能。而反馈指导则能够帮助员工及时纠正错误，提高工作表现和服务态度。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企业礼仪培训的实施与管理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培训计划制定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在进行企业礼仪培训前，首先需要明确培训的目标和内容，以便制定出合适的培训计划。同时，制定培训时间表和流程，确定培训的方式和形式，是确保培训顺利进行的重要步骤。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培训计划制定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包括提升员工服务意识、提高沟通技巧等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确定培训目标和内容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确保培训安排合理，不影响员工正常工作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制定培训时间表和流程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可以是课堂教学、案例分析、角色扮演等形式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确定培训方式和形式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培训资源准备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为了有效开展企业礼仪培训，必须提前做好培训资源的准备工作。这包括安排好培训场地和必要的设备、准备培训所需的资料和教具，还要配备专业的培训讲师和辅导人员。只有确保资源充足，培训才能取得良好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培训资源准备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确保培训环境舒适，设备齐全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安排培训场地和设备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选择具有丰富经验的讲师，提供专业指导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配备培训讲师和辅导人员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提供与培训内容相符的资料，辅助员工学习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准备培训资料和教具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培训执行与监督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保证培训内容按时进行，不出现偏差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严格按照培训计划执行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关注员工学习情况，收集培训效果反馈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监督培训效果和反馈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根据反馈意见调整培训方向，提高培训效果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及时调整培训方案和措施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监督培训效果和反馈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收集员工反馈意见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及时调整培训方式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及时调整培训方案和措施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根据反馈调整培训内容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提供个性化辅导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持续改进培训模式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培训执行与监督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严格按照培训计划执行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按时进行培训课程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确保培训内容完整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监督员工学习进度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培训成果评估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的最终目的是提升员工的服务态度和专业素养，因此在培训结束后，需要对培训成果进行全面评估。通过统计培训效果和成果，评估员工的综合表现，撰写培训总结和改进报告，为企业礼仪培训的持续优化提供数据支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https://d.book118.com/846042042013010104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143</Paragraphs>
  <Slides>23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企业礼仪培训塑造员工服务态度</vt:lpstr>
      <vt:lpstr>目录</vt:lpstr>
      <vt:lpstr>第1章 企业礼仪的重要性</vt:lpstr>
      <vt:lpstr>企业礼仪的定义</vt:lpstr>
      <vt:lpstr> </vt:lpstr>
      <vt:lpstr>企业礼仪的作用</vt:lpstr>
      <vt:lpstr>企业礼仪的影响</vt:lpstr>
      <vt:lpstr>企业礼仪培训的必要性</vt:lpstr>
      <vt:lpstr>第二章 企业礼仪培训的方式</vt:lpstr>
      <vt:lpstr> </vt:lpstr>
      <vt:lpstr>商务礼仪与商务沟通技巧</vt:lpstr>
      <vt:lpstr>礼仪仪容和着装指导</vt:lpstr>
      <vt:lpstr>内训和外训相结合</vt:lpstr>
      <vt:lpstr>实操练习和反馈指导</vt:lpstr>
      <vt:lpstr>第3章 企业礼仪培训的实施与管理</vt:lpstr>
      <vt:lpstr>培训计划制定</vt:lpstr>
      <vt:lpstr>培训计划制定</vt:lpstr>
      <vt:lpstr> </vt:lpstr>
      <vt:lpstr>培训资源准备</vt:lpstr>
      <vt:lpstr>培训执行与监督</vt:lpstr>
      <vt:lpstr>培训执行与监督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2024-09-29T15:01:46.480</cp:lastPrinted>
  <dcterms:created xsi:type="dcterms:W3CDTF">2024-09-29T07:01:46Z</dcterms:created>
  <dcterms:modified xsi:type="dcterms:W3CDTF">2024-09-29T07:01:48Z</dcterms:modified>
</cp:coreProperties>
</file>