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3FAD4-4576-442F-927B-C915F23CE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45944-47E1-4DD4-A7E2-3F3828978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F5FB2-3A8E-47F2-933B-AC98D4BAA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69CB6-8EE5-4E6C-B494-860B87E45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89138-E393-4C28-841A-D47820CF6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6E497-79D8-4B8B-B42B-82D24C766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56C842-8544-49E2-A0A5-FF357013E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F56E4-ED8E-4CC8-9184-E01D8E4D7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A9475-524B-49B9-B347-D1265D0C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A8C8E-8E71-4948-B36F-468D5013C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AC236-0EB5-404E-837B-F436D5EEA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4215405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安全评价的步骤和流程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9427" y="4693470"/>
            <a:ext cx="200030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汇报人：张某某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29427" y="5127528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2024-03-07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明确评价目标与范围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收集相关资料与信息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识别危险源与风险点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进行定性定量分析评估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制定风险控制措施与建议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编制安全评价报告并反馈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明确评价目标与范围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98" r="233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17" r="190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确定评价对象及目的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确定安全评价的目的，例如识别潜在的安全风险、评估安全措施的充分性、提高安全水平等。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明确安全评价的对象，例如某个工程项目、产品或系统等。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界定评价范围及内容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界定安全评价的范围，包括评价对象的物理边界、功能范围、运行环境等。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明确安全评价的内容，包括安全管理体系、物理安全、网络安全、数据安全等方面。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制定详细的安全评价计划，包括评价的方法、步骤、资源需求等。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制定安全评价的时间表，明确各个阶段的时间节点和完成标准。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制定评价计划和时间表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收集相关资料与信息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整理企业现有的安全管理制度，包括安全生产责任制、安全操作规程、应急预案等。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查阅企业过往的安全检查记录、事故报告、隐患整改记录等文件，了解企业安全管理历史情况。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对企业现有的安全设施、设备进行清单化管理，了解其性能、使用状况及维护保养情况。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梳理现有安全管理制度和文件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搜集国内外同行业或类似行业的事故案例，分析事故发生的原因、后果及应对措施。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整理企业历史上发生的事故案例，分析事故发生的深层次原因，总结事故教训。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了解企业过往隐患整改情况，包括隐患的性质、整改措施及整改效果等。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搜集历史事故案例及隐患整改情况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查阅国家及地方政府发布的安全生产法律法规、标准规范等文件，了解法规标准对企业安全生产的要求。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关注行业主管部门发布的政策文件、通知公告等，了解行业监管要求及政策动态。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参加行业安全生产交流会、研讨会等活动，与同行企业交流安全生产管理经验和做法。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了解行业法规标准及监管要求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识别危险源与风险点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与评价对象的管理人员、作业人员等进行交流，了解他们对现场安全状况的认知和看法。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实地走访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对评价对象进行现场走访，观察并记录现场环境、设备设施、作业过程等实际情况。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收集与评价对象相关的技术资料、安全管理制度、事故记录等信息。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现场勘查，了解实际情况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预先危险性分析法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在系统设计之初，对系统存在的危险性类别、出现条件、导致事故的后果等进行分析，识别潜在的危险源。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故障类型及影响分析法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对系统或设备可能发生的故障类型及其产生的影响进行分析，识别潜在的危险源。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安全检查表法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根据预先制定的安全检查表，对评价对象的设备设施、作业环境等进行逐项检查，识别潜在的危险源。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4546" b="454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运用风险评估方法，识别潜在危险源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https://d.book118.com/846042154055010055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2024-09-22T19:47:00.194</cp:lastPrinted>
  <dcterms:created xsi:type="dcterms:W3CDTF">2024-09-22T11:47:00Z</dcterms:created>
  <dcterms:modified xsi:type="dcterms:W3CDTF">2024-09-22T11:47:02Z</dcterms:modified>
</cp:coreProperties>
</file>