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08F8A-3927-4EDB-B8E4-3FB8DA3AA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B3742-57D0-47B7-B53A-632FBCDF1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9D73B-3F50-4CE1-9D61-960AAEEF5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AC8EA-5A52-499C-8045-C1E9AF8DF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2E921A-FDBD-4290-8F5B-22E5E27EE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6147F9-BA71-4898-BB5B-88372F29D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D8D480-3077-4EC3-A7C0-DA62053AF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FA0D4-BAD0-48EA-8006-623C4F7C0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AD6CD-4976-429A-8585-20810368C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47A9C-09F5-465D-98CE-BFD975E3D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E2186-62C9-4C9D-8D94-BAE9B2FCB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4322220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2023年班长对新兵的总结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训练成果总结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工作表现评价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表彰与激励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训练成果总结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训练计划完成情况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训练计划完成率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经过一年的训练，我们按照既定的训练计划，完成了所有预定科目的训练，完成率为100%。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重点科目突破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在重点科目上，如体能、射击、战术等，新兵们取得了显著的进步，达到了预期目标。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训练时长与强度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训练时长和强度均达到或超过了年度计划的标准，保证了新兵的全面发展和技能提升。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通过科学的训练方法，新兵们的体能成绩普遍提升，合格率达到了95%以上。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体能成绩提升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射击技能提高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战术素养增强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经过多次实弹射击训练，新兵们的射击技能有了显著提高，射击准确率明显提升。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通过模拟实战和对抗训练，新兵们的战术素养得到了增强，能够更好地适应实战需求。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训练成绩提升情况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部分新兵心理素质有待提高。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加强心理辅导和适应性训练，提高新兵在紧张环境下的应对能力。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部分新兵团队协作能力不足。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加强团队协作训练和集体活动，促进新兵之间的沟通与配合。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问题三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训练中存在安全风险需加强防范。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严格遵守安全操作规程，加强安全教育和监督，确保训练过程中的安全。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训练中存在的问题及改进措施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工作表现评价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工作态度评价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总结词：积极进取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详细描述：新兵在工作中展现出高度的积极性和进取心，对待任务认真负责，不畏困难，勇于挑战。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总结词：团队协作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总结词：遵守纪律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详细描述：新兵严格遵守工作纪律和规定，具有良好的自我约束能力。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详细描述：新兵具备良好的团队协作精神，能够与团队成员有效沟通，共同完成任务。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总结词：学习能力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详细描述：新兵具备较强的工作能力，能够快速学习掌握新知识和技能，适应工作变化。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总结词：解决问题的能力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详细描述：新兵在面对问题时能够迅速分析并提出解决方案，具备较强的问题解决能力。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总结词：创新能力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详细描述：新兵在工作中能够提出新的思路和方法，为团队带来创新和改进。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工作能力评价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工作质量高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新兵在工作中注重细节，能够高质量地完成各项任务。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工作效率高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新兵在工作中能够高效完成任务，提高工作效率。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工作成果显著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新兵在工作中取得了显著的工作成果，为团队带来了实际的贡献。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工作成绩评价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https://d.book118.com/846043222202010034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2024-09-04T02:36:48.741</cp:lastPrinted>
  <dcterms:created xsi:type="dcterms:W3CDTF">2024-09-03T18:36:48Z</dcterms:created>
  <dcterms:modified xsi:type="dcterms:W3CDTF">2024-09-03T18:36:50Z</dcterms:modified>
</cp:coreProperties>
</file>