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C837C-FB45-43D8-AF37-FD69068D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FBA4A-ADC0-4ACE-BE05-D37FCC0D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1D2FC-7244-4F4B-AC86-8615B9BC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B532D-91B0-4B75-81C8-F2F04771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C65B9-5D8F-46F2-B41C-66BC057E6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95E4E-321A-456C-A645-B2C79EA8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CD846-EA7E-4CF2-99C9-633C896F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3FA1E-8A7A-416E-9212-7F8A79B4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C3A8C-CBA9-47CD-A17A-948460440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28DAC-F8D4-4031-9DAF-3E513F84D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E1E09-D9A9-44C7-846B-2FE4CEA9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4413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管理提升品质提升方案：物业公司服务质量和谐社区\n## 1.物业公司服务质量现状分析与问题识别\n### 1.1物业公司服务质量的现状调查与分析\n### 1.2物业公司服务质量存在的问题及原因\n### 1.3物业公司服务质量提升的紧迫性和重要性\n## 2.物业管理提升品质提升方案的设计与制定\n### 2.1物业管理提升品质提升方案的目标与愿景\n### 2.2物业管理提升品质提升方案的核心内容\n### 2.3物业管理提升品质提升方案的实施步骤与计划\n## 3.物业公司服务质量提升措施的实施与监控\n### 3.1物业公司服务质量提升措施的实施策略与方法\n### 3.2物业公司服务质量提升措施的监控与评估\n### 3.3物业公司服务质量提升措施的持续改进与优化\n## 4.和谐社区建设的推进与物业公司的角色\n### 4.1和谐社区建设的目标与要求\n### 4.2物业公司在和谐社区建设中的角色与作用\n### 4.3物业公司服务质量提升与和谐社区建设的相互促进\n## 5.物业管理提升品质提升方案的实施成果与价值\n### 5.1物业管理提升品质提升方案的实施成果展示\n### 5.2物业管理提升品质提升方案对社区的价值与意义\n### 5.3物业管理提升品质提升方案的持续推广与应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物业管理提升品质提升方案：物业公司服务质量和谐社区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物业公司服务质量现状分析与问题识别</a:t>
            </a:r>
            <a:endParaRPr/>
          </a:p>
        </p:txBody>
      </p:sp>
      <p:sp>
        <p:nvSpPr>
          <p:cNvPr id="13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物业管理市场规模持续扩大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近年来，物业管理市场规模逐年扩大，物业管理企业数量不断增加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物业服务公司面临着激烈的市场竞争，提升服务质量成为企业生存和发展的关键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物业服务质量满意度普遍较低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根据调查，业主对物业服务质量的满意度普遍较低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物业服务公司在清洁、绿化、安保等方面存在问题，亟待改进</a:t>
                </a:r>
                <a:endParaRPr/>
              </a:p>
            </p:txBody>
          </p:sp>
          <p:pic>
            <p:nvPicPr>
              <p:cNvPr id="18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物业服务公司与业主沟通不畅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物业服务公司与业主之间的沟通渠道不畅通，容易导致误解和矛盾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物业服务公司缺乏有效的业主参与机制，业主对物业服务的意见和建议难以得到及时反馈和解决</a:t>
                </a:r>
                <a:endParaRPr/>
              </a:p>
            </p:txBody>
          </p:sp>
          <p:pic>
            <p:nvPicPr>
              <p:cNvPr id="18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物业公司服务质量的现状调查与分析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物业服务人员素质参差不齐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物业服务人员的素质参差不齐，部分服务人员缺乏专业知识和技能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物业服务公司对服务人员的培训和管理不到位，导致服务质量难以保证</a:t>
                </a:r>
                <a:endParaRPr/>
              </a:p>
            </p:txBody>
          </p:sp>
          <p:sp>
            <p:nvSpPr>
              <p:cNvPr id="1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物业服务企业管理水平不高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物业服务公司的管理水平不高，缺乏科学的管理制度和流程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物业服务公司对服务质量的监督和考核不到位，导致服务质量问题频发</a:t>
                </a:r>
                <a:endParaRPr/>
              </a:p>
            </p:txBody>
          </p:sp>
          <p:sp>
            <p:nvSpPr>
              <p:cNvPr id="1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物业服务公司与业主矛盾冲突严重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物业服务公司与业主之间的矛盾和冲突时有发生，如收费、服务范围等问题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物业服务公司缺乏有效的纠纷解决机制，容易导致业主对物业服务的不满情绪升级</a:t>
                </a:r>
                <a:endParaRPr/>
              </a:p>
            </p:txBody>
          </p:sp>
          <p:sp>
            <p:nvSpPr>
              <p:cNvPr id="2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物业公司服务质量存在的问题及原因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物业服务质量提升是提高业主满意度的关键</a:t>
                </a:r>
                <a:endParaRPr/>
              </a:p>
            </p:txBody>
          </p:sp>
          <p:sp>
            <p:nvSpPr>
              <p:cNvPr id="2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物业服务质量直接影响业主的生活品质和满意度，提升服务质量有助于提高业主满意度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高质量的物业服务能够提高物业的价值，为业主创造更好的生活环境</a:t>
                </a:r>
                <a:endParaRPr/>
              </a:p>
            </p:txBody>
          </p:sp>
        </p:grpSp>
        <p:grpSp>
          <p:nvGrpSpPr>
            <p:cNvPr id="2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物业服务质量提升是物业公司生存和发展的基础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在激烈的市场竞争中，物业公司只有提升服务质量，才能获得业主的认可和信任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物业服务质量提升有助于提高物业公司的市场竞争力，实现可持续发展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物业服务质量提升有助于和谐社区的建设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物业服务公司与业主之间的关系和谐，有利于构建和谐社区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物业服务质量提升有助于提高社区的整体品质，提升社区居民的生活幸福感</a:t>
                </a:r>
                <a:endParaRPr/>
              </a:p>
            </p:txBody>
          </p:sp>
        </p:grpSp>
      </p:grpSp>
      <p:pic>
        <p:nvPicPr>
          <p:cNvPr id="2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物业公司服务质量提升的紧迫性和重要性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物业管理提升品质提升方案的设计与制定</a:t>
            </a:r>
            <a:endParaRPr/>
          </a:p>
        </p:txBody>
      </p:sp>
      <p:sp>
        <p:nvSpPr>
          <p:cNvPr id="2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提升物业服务品质，提高业主满意度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通过优化服务流程、提高服务人员素质等措施，提升物业服务品质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达到提高业主满意度，构建和谐社区的目标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优化物业管理模式，提高管理水平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探索和实践新的物业管理模式，提高物业公司的管理水平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建立科学的管理制度和流程，确保物业服务的高品质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建立长效沟通机制，促进业主参与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建立物业公司与业主之间的长效沟通机制，提高沟通效率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促进业主参与物业管理，实现业主与物业公司的共赢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物业管理提升品质提升方案的目标与愿景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提高物业服务人员的素质，确保服务质量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建立完善的培训和管理制度，确保服务人员的专业水平</a:t>
                </a:r>
                <a:endParaRPr/>
              </a:p>
            </p:txBody>
          </p:sp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加强物业服务人员培训和管理</a:t>
                </a:r>
                <a:endParaRPr/>
              </a:p>
            </p:txBody>
          </p:sp>
        </p:grpSp>
        <p:grpSp>
          <p:nvGrpSpPr>
            <p:cNvPr id="24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简化服务流程，提高服务效率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完善管理制度，确保服务品质的稳定性和一致性</a:t>
                </a:r>
                <a:endParaRPr/>
              </a:p>
            </p:txBody>
          </p:sp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优化物业服务流程和管理制度</a:t>
                </a:r>
                <a:endParaRPr/>
              </a:p>
            </p:txBody>
          </p:sp>
        </p:grpSp>
        <p:grpSp>
          <p:nvGrpSpPr>
            <p:cNvPr id="24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建立业主参与机制，提高业主对物业服务的满意度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优化纠纷解决机制，降低业主与物业公司之间的矛盾和冲突</a:t>
                </a:r>
                <a:endParaRPr/>
              </a:p>
            </p:txBody>
          </p:sp>
          <p:sp>
            <p:nvSpPr>
              <p:cNvPr id="24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建立物业公司与业主的长效沟通机制</a:t>
                </a:r>
                <a:endParaRPr/>
              </a:p>
            </p:txBody>
          </p:sp>
        </p:grpSp>
      </p:grpSp>
      <p:pic>
        <p:nvPicPr>
          <p:cNvPr id="24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物业管理提升品质提升方案的核心内容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制定详细的实施计划和时间表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制定具体的实施步骤和时间表，确保方案的顺利实施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定期对方案的实施情况进行评估和调整，确保方案的有效性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培训和指导物业服务人员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对物业服务人员进行全面的培训和指导，提高其专业素质和服务水平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定期对物业服务人员进行考核，确保服务质量的提升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落实物业服务流程和管理制度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严格执行物业服务流程和管理制度，确保服务品质的稳定性和一致性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定期对物业服务流程和管理制度进行评估和调整，确保其适应性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物业管理提升品质提升方案的实施步骤与计划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物业公司服务质量提升措施的实施与监控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加强物业服务人员培训和管理</a:t>
                </a:r>
                <a:endParaRPr/>
              </a:p>
            </p:txBody>
          </p:sp>
          <p:sp>
            <p:nvSpPr>
              <p:cNvPr id="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定期组织物业服务人员进行培训，提高其专业素质和服务水平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建立完善的考核制度，对物业服务人员进行定期考核，确保服务质量</a:t>
                </a:r>
                <a:endParaRPr/>
              </a:p>
            </p:txBody>
          </p:sp>
        </p:grpSp>
        <p:grpSp>
          <p:nvGrpSpPr>
            <p:cNvPr id="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优化物业服务流程和管理制度</a:t>
                </a:r>
                <a:endParaRPr/>
              </a:p>
            </p:txBody>
          </p:sp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对现有物业服务流程和管理制度进行全面梳理，简化流程，提高效率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建立完善的监控机制，确保物业服务流程和管理制度的执行力度</a:t>
                </a:r>
                <a:endParaRPr/>
              </a:p>
            </p:txBody>
          </p:sp>
        </p:grpSp>
        <p:grpSp>
          <p:nvGrpSpPr>
            <p:cNvPr id="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建立物业公司与业主的长效沟通机制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建立业主投诉和建议渠道，及时收集业主对物业服务的意见和建议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定期组织业主座谈会，了解业主需求，提高业主满意度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物业公司服务质量提升措施的实施策略与方法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https://d.book118.com/846044130003010054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物业管理提升品质提升方案：物业公司服务质量和谐社区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2024-09-20T22:52:16.868</cp:lastPrinted>
  <dcterms:created xsi:type="dcterms:W3CDTF">2024-09-20T14:52:16Z</dcterms:created>
  <dcterms:modified xsi:type="dcterms:W3CDTF">2024-09-20T14:52:18Z</dcterms:modified>
</cp:coreProperties>
</file>