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17B05-CC31-417F-AE36-2DAC9DD0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63F82-3D1B-4F0C-85FD-67C7503A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40173-CD59-4954-B402-8BAD0AF23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E57FC-420F-46C2-9D34-D7490D495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7D43D5-68E7-4147-A6FB-BC94B178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B5D6A-D1B6-486D-8DBF-04DBA1F4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5A9D7-DB57-4437-ACCF-A6C0AF13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9D26D-D7F0-455E-9CBD-A821A734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8B592-75B0-42C4-9FD1-587E43203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76172-0A78-43E5-A32F-24DD1D065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7BFDF-B68C-41D1-AB2B-780C34F1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51145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《UG基础教程》PPT课件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UG软件基础操作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UG建模基础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UG装配基础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UG工程图基础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UG软件进阶技巧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UG软件简介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UG软件起源于1960年代，最初是为了满足航空工业的复杂零件设计和加工需求而开发的。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随着计算机技术的不断进步，UG软件不断更新迭代，逐渐扩展到其他制造业领域。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目前，UG软件已经成为一个功能强大、应用广泛的CAD/CAM/CAE软件，为全球制造业提供高效的设计和加工解决方案。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713" r="3071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UG软件的发展历程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UG软件在航空航天领域广泛应用于飞机、火箭、卫星等复杂零件的设计和加工。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UG软件在汽车制造业中用于汽车零部件的设计、分析和加工，提高生产效率和产品质量。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UG软件在模具行业中用于模具设计和加工，缩短产品开发周期，提高模具精度。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UG软件在电子行业中用于精密零件的设计和加工，满足电子产品高精度、小型化的需求。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UG软件的应用领域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UG软件集成了CAD/CAM/CAE功能，为用户提供全面的设计和加工解决方案。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UG软件界面友好，操作简单易懂，降低了学习成本。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UG软件运行高效稳定，能够快速处理大规模的模型和数据。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开放兼容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UG软件支持多种数据格式的导入和导出，方便与其他软件的集成和协作。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UG软件的基本特点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UG软件基础操作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详细描述UG的主界面布局，包括菜单栏、工具栏、绘图区域等部分。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解释UG软件中工具栏的用途和功能，如何定制和调整工具栏。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绘图区域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说明绘图区域的使用方法和常用操作，如打开、保存、剪切、复制、粘贴等。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介绍状态栏的作用，如何通过状态栏获取当前操作的状态和提示信息。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介绍如何通过UG软件新建一个空白文件。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新建文件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说明如何打开已经存在的文件，以及如何管理多个打开的文件。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打开文件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介绍保存文件的方法，以及如何设置自动保存和另存为选项。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保存文件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介绍关闭当前文件的方法，以及如何保存对文件的修改。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关闭文件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说明如何通过UG软件移动对象的位置。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复制对象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删除对象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介绍如何删除对象，以及如何恢复删除的对象。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介绍选择单个对象和选择多个对象的方法。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介绍如何复制对象，以及如何设置复制选项。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5" r="2578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介绍如何通过UG软件在不同的视图之间切换，如俯视图、主视图、左视图等。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视图切换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说明如何通过UG软件缩放视图，以便更好地查看和编辑对象。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缩放视图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介绍如何通过UG软件旋转视图，以便从不同角度查看和编辑对象。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旋转视图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介绍如何通过UG软件平移视图，以便在绘图区域中移动视图位置。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平移视图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UG建模基础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掌握曲线绘制是UG建模的基础，能够绘制各种类型的曲线，如直线、圆弧、样条曲线等。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在UG中，曲线绘制是建模的第一步，通过使用各种工具和命令，用户可以创建出满足设计需求的曲线，为后续的实体建模和特征操作打下基础。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曲线绘制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草图绘制是UG建模中的重要环节，用于创建二维轮廓并将其投影到三维空间。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在UG中，草图绘制通常用于创建平面轮廓，用户可以在草图模式下绘制各种形状，如矩形、圆形、多边形等，并将其约束为特定尺寸和几何关系。这些草图可以作为实体建模的基础或用于创建特征。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64" r="17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草图绘制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6" r="139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实体建模是UG建模的核心部分，通过创建三维实体来构建最终的模型。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UG中，实体建模基于草图或曲线进行，用户可以使用各种工具和命令来创建三维实体，如立方体、圆柱体、圆锥体等。通过布尔运算、特征操作等手段，用户可以组合、修改和编辑这些实体，以构建出最终的模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实体建模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https://d.book118.com/846051145041010041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2024-09-08T00:58:48.086</cp:lastPrinted>
  <dcterms:created xsi:type="dcterms:W3CDTF">2024-09-07T16:58:48Z</dcterms:created>
  <dcterms:modified xsi:type="dcterms:W3CDTF">2024-09-07T16:58:49Z</dcterms:modified>
</cp:coreProperties>
</file>