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F3F77-6782-4B6C-B815-32022DAA1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CF459-5724-4EBC-BF4B-CCAB3D7B6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8A4D7-6C8C-46C2-B91F-D36567D67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929369-7841-4FBA-8B05-9D7C8AF8A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1AF7CB-6250-41ED-903F-F3B0092FD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8C6473-D5BC-4CF6-9A45-68AC74D24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560313-901B-42DB-9885-0D7B14E0F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35B766-8168-4D47-AEB1-318C211F1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1BB8A4-D4BD-4688-934D-34E3AD249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1D52DB-1B6D-48EC-AA21-BD66AB372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3F416-7B3C-49C9-9944-844CFD078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0551500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护理讲课ppt定制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护理实践案例分享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护理行业未来发展与挑战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护理行业是医疗保健领域的重要组成部分，主要负责提供专业的护理服务，包括病情观察、基础护理、康复指导等。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护理行业具有高度的专业性、技术性和实践性，要求从业人员具备丰富的医学知识、技能和经验，能够为患者提供全面、细致的护理服务。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583" r="15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护理行业是保障人民健康、提高生活质量的重要力量。在现代医疗保健体系中，护理服务贯穿于预防、治疗和康复的全过程，对于提升医疗质量和患者满意度具有重要意义。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随着医疗技术的不断进步和社会老龄化趋势的加剧，护理行业正朝着专业化、精细化、智能化方向发展。未来，护理行业将更加注重技术创新、人才培养和跨学科合作，以满足不断增长的健康需求。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护理行业的重要性与发展趋势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护理行业的职业分类主要包括注册护士、助理护士、护理员等。不同职业类别在职责、资格要求和职业发展方面存在差异。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职业分类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事护理行业需要具备相应的专业资格和技能。一般来说，注册护士需要具备护理学专业学历和执业资格证书，并通过持续的专业发展和培训，保持专业知识和技能的更新。此外，良好的沟通技巧、团队协作能力和职业道德也是从事护理行业的重要品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护理行业的职业分类与要求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护理是一门关注人类健康和疾病的学科，它涉及到预防、诊断、治疗和照顾患者的各个方面。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271" b="227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护理原则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提供高质量的护理服务，促进患者的身心健康，提高患者的生活质量。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尊重、理解、关心和帮助患者，以患者为中心，全面关注患者的生理、心理和社会需求。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护理基本概念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包括患者床位的准备、清洁和整理，患者的身体清洁和卫生，以及患者的基本生活需求。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292" r="202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针对特定疾病或状况的护理技能，如急救护理、重症监护等。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特殊护理技能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随着医学技术的不断发展，护理技能也需要不断更新和改进，以适应新的治疗方法和护理需求。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护理技术革新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914" r="109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护理理论知识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医学基础知识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了解人体解剖学、生理学和病理学等医学基础知识，是护理工作的基础。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疾病知识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了解各种疾病的病因、发病机制、临床表现和治疗方案，有助于更好地护理患者。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护理研究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学习和了解最新的护理研究成果和临床实践指南，有助于提高护理质量和水平。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护理实践案例分享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https://d.book118.com/846055150012010101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2024-09-25T10:39:29.148</cp:lastPrinted>
  <dcterms:created xsi:type="dcterms:W3CDTF">2024-09-25T02:39:29Z</dcterms:created>
  <dcterms:modified xsi:type="dcterms:W3CDTF">2024-09-25T02:39:31Z</dcterms:modified>
</cp:coreProperties>
</file>