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328BF0-8F8D-4372-8E8E-FD5DA1DD3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36517F-FFF2-4D35-B31A-6C94F376E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A08332-090E-4923-B45E-F2741B791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97C69C-7BF6-4D4C-A8BD-0448DECF8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FED60F-9491-4FFA-B0BE-08D7D6BAD4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02D4B0-60A0-4F72-9EA8-1E5A9706A3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85384D-8686-4C7B-A4C5-4FE1B5F721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F5F2DD-7357-49D0-9E51-BEF4809DBB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35102F-35B6-4FA8-9DE9-DFF005C543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82190B-1969-4CFB-8DDD-8EE241310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C81856-8181-45CF-AD5C-A26A8E5F5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055212034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药品营销渠道创新和管理探讨</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汇报人：XXX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药品营销渠道概述</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药品营销渠道创新</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药品营销渠道管理</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药品营销渠道面临的挑战与解决方案</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药品营销渠道的未来趋势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药品营销渠道概述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92" b="5392"/>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药品营销渠道的定义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药品营销渠道是指药品从生产者转移到消费者过程中所经过的途径，包括生产商、批发商、零售商和最终用户等环节。</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药品营销渠道是连接生产与消费的桥梁，通过这个桥梁，药品从生产领域进入消费领域，满足人们的健康需求。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提高药品的可及性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通过合理的营销渠道布局，使得药品能够覆盖更广泛的地区和人群，提高药品的可及性。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保障药品的质量安全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通过规范化的渠道管理，确保药品在整个流通环节中的质量安全，防止假冒伪劣药品的出现。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降低药品的价格</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合理的营销渠道能够降低药品的流通成本，从而使得药品的价格更加合理，减轻患者的经济负担。</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药品营销渠道的重要性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传统经销渠道</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生产商通过经销商将药品销售给零售商或医疗机构，再由零售商或医疗机构将药品销售给消费者。</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互联网营销渠道</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生产商通过互联网平台或社交媒体等途径将药品销售给消费者或医疗机构。</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直销渠道</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生产商直接将药品销售给消费者或医疗机构，不经过任何中间环节。</a:t>
            </a:r>
          </a:p>
        </p:txBody>
      </p:sp>
      <p:pic>
        <p:nvPicPr>
          <p:cNvPr id="8" name="Picture 8"/>
          <p:cNvPicPr>
            <a:picLocks noChangeAspect="1"/>
          </p:cNvPicPr>
          <p:nvPr/>
        </p:nvPicPr>
        <p:blipFill>
          <a:blip r:embed="rId2"/>
          <a:srcRect l="16167" r="16167"/>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药品营销渠道的种类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药品营销渠道创新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互联网营销</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利用互联网平台和工具，通过在线广告、网站、电子邮件等方式进行药品宣传和销售。</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随着互联网的普及，越来越多的药品企业开始利用互联网进行营销活动，如建立官方网站、投放在线广告、发布社交媒体动态等，以吸引目标客户，提高品牌知名度和销售量。</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利用社交媒体平台，通过内容分享、互动交流等方式进行药品宣传和销售。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社交媒体已成为人们获取信息的重要渠道之一，药品企业可以通过在社交媒体平台上发布相关内容，与用户互动交流，提高用户对药品的认知度和购买意愿。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利用大数据技术，对用户行为和需求进行分析，实现精准的药品宣传和销售。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大数据技术的应用可以帮助药品企业更好地了解客户需求，预测市场趋势，制定更精准的营销策略。例如，通过分析用户购买记录和浏览行为，可以为用户推荐更适合的药品。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大数据与精准营销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体验式营销</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通过提供良好的用户体验，让用户对药品产生信任和好感，进而促进销售。</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体验式营销注重用户的实际感受和体验，药品企业可以通过提供免费试用、组织线下活动等方式，让用户更好地了解药品的效果和优势，提高用户满意度和忠诚度。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药品营销渠道管理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https://d.book118.com/846055212034010102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2024-09-26T23:37:28.404</cp:lastPrinted>
  <dcterms:created xsi:type="dcterms:W3CDTF">2024-09-26T15:37:28Z</dcterms:created>
  <dcterms:modified xsi:type="dcterms:W3CDTF">2024-09-26T15:37:30Z</dcterms:modified>
</cp:coreProperties>
</file>