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E7329-0673-42C9-91B7-D5131984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F8DD-5506-4004-9453-B809A405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2FED-DE22-4637-B9F6-538AB64D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15CB-0747-4D2B-9D4F-93975E4DE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D7076-D8C4-4CFC-AD1E-28F412FE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2F7AD-4D98-4C60-B64D-E44748D1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EA56A-40DF-4D46-97CC-DAD9F8E0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53B72-0B99-4F38-98B4-6E29EAE3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B3346-6999-46F7-9784-6C571ED9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80A76-594B-4AB4-B05E-4A6CAB37E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6070-DE2E-4DA7-9EA4-414176B3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03110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探讨医药经理的新产品开发能力模型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新产品开发能力模型构建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医药经理新产品开发能力要素分析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医药经理新产品开发能力提升策略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案例分析：成功医药经理的新产品开发实践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探讨医药经理在新产品开发过程中的作用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随着医药行业的快速发展，新产品开发成为企业持续发展的关键。医药经理作为连接研发、市场与销售的桥梁，在新产品开发过程中发挥着重要作用。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分析医药经理新产品开发能力模型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通过对医药经理新产品开发能力的深入研究，可以为企业选拔、培养优秀医药经理提供参考，进而提升企业新产品开发的效率和质量。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通过对市场趋势、竞争对手、客户需求等方面的调研和分析，为新产品开发提供决策支持。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研发项目管理与协调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医药经理需要负责研发项目的整体进度管理，协调内部资源，确保项目按计划推进。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产品策略制定与执行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根据市场调研结果和企业战略，制定新产品开发策略，并推动策略的执行。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负责组建和管理新产品开发团队，提升团队整体素质和战斗力。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跨部门沟通与协作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医药经理需要与研发、市场、销售等部门保持密切沟通，确保信息的顺畅传递和资源的有效利用。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新产品开发能力模型构建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能力模型是对个体或组织在特定领域内所需技能、知识和能力的详细描述，用于指导培训和发展。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通过明确医药经理在新产品开发过程中所需的关键能力，为选拔、培训和评估提供标准，从而提高新产品开发的成功率。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能力模型的概念及作用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在新产品开发中的作用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能力模型定义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通过对医药经理职责、行业趋势和成功案例的分析，确定新产品开发所需的关键能力，如市场洞察力、项目管理能力、团队协作等。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针对每项关键能力，设计具体的评估标准，如市场分析报告的质量、项目计划的合理性、团队沟通的顺畅度等。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制定发展计划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根据评估结果，为医药经理制定个性化的发展计划，包括培训课程、实践项目和建议等，以提升其新产品开发能力。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医药经理新产品开发能力模型构建方法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模型评估与验证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将评估结果与实际情况进行对比，验证能力模型的准确性和有效性。同时，根据反馈不断优化模型，确保其适应行业发展和企业需求的变化。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模型验证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可采用问卷调查、面试、模拟演练等方式对医药经理的新产品开发能力进行评估。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收集评估数据，运用统计方法对结果进行分析，以了解医药经理在各项关键能力上的表现。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医药经理新产品开发能力要素分析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市场分析与定位能力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医药经理需要具备敏锐的市场洞察力，能够及时了解并分析市场动态、政策变化、技术创新等信息，为新产品开发提供决策支持。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通过对市场进行细分，明确目标市场的需求和特点，为新产品开发提供精准的市场定位，确保产品符合市场需求。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对竞争对手的产品进行深入分析，了解其产品特点、市场份额、营销策略等，为新产品的差异化设计和市场策略提供参考。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市场趋势洞察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研发计划制定与执行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根据新产品开发目标，制定详细的研发计划和时间表，确保研发工作按计划推进，并及时调整和优化计划以适应市场变化。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与采购、生产、销售等部门保持密切沟通与协作，确保新产品开发过程中的资源调配和进度协调。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研发团队组建与激励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负责组建高效的研发团队，包括研究人员、临床医生、注册专员等，并制定合理的激励机制，激发团队成员的创新活力。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研发团队管理能力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根据产品的特点和目标市场的需求，设计合理的临床试验方案，包括试验目的、受试者选择、试验方法、数据收集与分析等。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负责临床试验的具体实施和监控工作，确保试验过程符合法规要求，数据真实可靠，并及时解决试验过程中出现的问题。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临床试验执行与监控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对临床试验数据进行专业解读和分析，形成详细的临床试验报告，为产品的注册申报和上市推广提供有力支持。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临床数据解读与报告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临床试验设计与执行能力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法规政策掌握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深入了解国内外药品监管法规和政策，确保新产品开发过程符合相关法规要求，降低研发风险。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注册资料准备与申报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负责准备产品注册所需的各类资料，包括临床试验数据、生产工艺、质量标准等，并按照规定的程序和要求进行注册申报。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与监管机构沟通协作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保持与药品监管机构的良好沟通与协作，及时解答监管机构的问题和疑虑，确保注册申报工作的顺利进行。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法规遵从与注册申报能力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https://d.book118.com/846103110050010044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2024-09-12T14:15:08.743</cp:lastPrinted>
  <dcterms:created xsi:type="dcterms:W3CDTF">2024-09-12T06:15:08Z</dcterms:created>
  <dcterms:modified xsi:type="dcterms:W3CDTF">2024-09-12T06:15:10Z</dcterms:modified>
</cp:coreProperties>
</file>