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6202F-F8E5-4F30-9A53-9D7561C55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77052-6AAF-47F2-A8A2-099733711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FC86F-1549-40DA-8D95-B1544A3B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87529-90B7-4AA4-ABB4-9AB70DDE4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8D060-790D-43D7-9A47-A4DC5DA8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01964-7072-4A09-9425-484CA969E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C228BC-BBE9-407D-B0A1-10D9FD69F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5DE2A-3969-4A90-8E39-FC290DBBA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A87EA-4D38-4306-AD7A-03BB54F61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A6512-249B-4CB3-99EF-A3234786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06A77-0BA9-42E7-905B-3C85E3CB9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03212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食品安全守则健康之道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日常生活中食品安全隐患及危害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选购安全优质食品方法与技巧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家庭储存和加工过程中保持食品卫生原则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预防食物中毒等突发事件应对措施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倡导健康生活方式，提高身体素质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食品安全包括食品数量安全、食品质量安全、食品卫生安全等方面。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食品安全是“食物中有毒、有害物质对人体健康影响的公共卫生问题”。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554" b="115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613" r="361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食品安全指食品无毒、无害，符合应当有的营养要求，对人体健康不造成任何急性、亚急性或者慢性危害。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食用被有毒有害物质污染的食品或者含有毒有害物质的食品，可能导致急性或慢性中毒，甚至危及生命。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食品在生产、加工、运输、储存等过程中可能受到污染，如生物性污染、化学性污染和物理性污染等，这些污染物可能对人体健康产生不良影响。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营养失衡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长期摄入营养不均衡的食品，可能导致人体营养不良或营养过剩，进而引发一系列健康问题。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542" r="5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" r="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250" r="15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食品安全对人体健康影响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国内食品安全形势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我国政府对食品安全问题高度重视，通过不断完善法律法规、加强监管力度等措施，逐步提升食品安全水平。但仍存在一些挑战，如食品添加剂滥用、农药残留超标等问题。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国外食品安全形势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发达国家在食品安全方面有着较为完善的法律法规和监管体系，食品安全水平相对较高。然而，近年来也暴露出一些问题，如转基因食品安全性争议、食品中微生物污染等。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各国在食品安全领域加强合作与交流，共同应对全球性食品安全挑战。例如，世界卫生组织（WHO）和联合国粮食及农业组织（FAO）等国际组织在推动全球食品安全治理方面发挥着重要作用。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日常生活中食品安全隐患及危害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购买不新鲜或受污染的食材，如变质的肉类、受农药污染的蔬菜等。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在处理生食和熟食时，未将砧板、刀具等分开使用，导致细菌交叉传播。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食物未煮熟或保存不当，导致细菌滋生，如沙门氏菌、大肠杆菌等。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家庭烹饪过程中食品安全问题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避免生食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减少生食的摄入，如生鱼片、生蚝等，以降低感染寄生虫和细菌的风险。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选择卫生状况良好的餐厅，避免食品受到污染。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关注食品的来源和质量，尽量选择有信誉的供应商提供的食材。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外出就餐时食品安全注意事项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17" b="12917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大量食品储存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节日聚餐时通常会准备大量食品，若储存不当，易导致食品变质。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食品加工环节增多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特殊场合下食品加工环节增多，如腌制、烟熏等，可能增加食品安全风险。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人员流动和聚餐规模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人员流动大、聚餐规模大时，食品安全管理难度增加，易发生食品安全事故。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节日聚餐和特殊场合下食品安全风险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选购安全优质食品方法与技巧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食品标志图形由三部分构成，即上方的太阳、下方的叶片和中心的蓓蕾。标志图形为正圆形，意为保护、安全。整个图形描绘了一幅明媚阳光照耀下的和谐生机，告诉人们绿色食品是出自纯净、良好生态环境的安全、无污染食品，能给人们带来蓬勃的生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绿色食品标志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有机食品标志采用人手和叶片为创意元素。一只手向上持着一片绿叶，寓意人类对自然和生命的渴望；两只手一上一下相握，将绿叶居中，寓意人类与自然的和谐统一。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有机食品标志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识别绿色食品、有机食品标志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产品标签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购买食品时，要仔细查看产品标签上的信息，如生产日期、保质期、生产厂家、生产许可证号等。这些信息可以帮助我们判断食品的新鲜度和安全性。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关注食品包装上的认证标志，如QS标志、有机食品认证标志等。这些标志代表着食品已经通过了相关机构的检测和认证，具有一定的品质保证。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820" r="8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学会查看产品标签和认证信息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https://d.book118.com/846103212155010050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2024-09-16T02:54:20.334</cp:lastPrinted>
  <dcterms:created xsi:type="dcterms:W3CDTF">2024-09-15T18:54:20Z</dcterms:created>
  <dcterms:modified xsi:type="dcterms:W3CDTF">2024-09-15T18:54:22Z</dcterms:modified>
</cp:coreProperties>
</file>