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835BE2-8819-4129-ABB3-086583251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F73D9-7250-46A6-95D5-A890E46C2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B0C1FE-319F-43F3-96C3-9B6B035BB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428A1A-ADE8-4A4A-9814-6E3B5F94D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132FCD-1EC7-4EDC-A34E-6427721251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39AD73-B5D5-439D-B006-71CC84F677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41E336-3F72-4FCA-9154-E5AFFE8197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C72A4F-DE07-44C6-A5CC-CFAB42F4C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666C53-1674-4506-9061-ACEB0448E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6C3877-6971-4510-B3DC-6F6726FD7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79DCD-F79A-447D-A3DB-9AA67F77D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04223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自媒体与社群的关系与支持</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自媒体概述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社群概述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自媒体与社群的关系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自媒体对社群的支持</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社群对自媒体的支持</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自媒体与社群的未来发展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自媒体概述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自媒体是指个人或小团队通过互联网平台发布和分享内容的媒体形式。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个性化、自主性、互动性、传播速度快。</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2000年代初，个人博客兴起，人们开始在网络上发布自己的文章和观点。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起源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2005年，YouTube推出，视频自媒体开始兴起。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2010年代，随着社交媒体的普及，自媒体进入快速发展阶段，各种自媒体平台涌现。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文字自媒体、图片自媒体、视频自媒体、音频自媒体等。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微信公众号、微博、抖音、快手、知乎、简书等。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自媒体的类型与平台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平台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社群概述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社群的定义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社群是指具有共同价值观、信仰、兴趣等的人群集合体，他们通过社交媒体平台进行交流、互动和分享。</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社群的特点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社群成员通常具有高度的认同感和归属感，形成紧密的关系网络，同时社群的内容和话题也具有特定的主题和方向。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867" r="258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社群的界定与特点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79" r="13379"/>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随着社交媒体平台的兴起，人们开始在各种平台上聚集，形成各种社群。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社群的起源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社群的发展通常需要经过初创期、成长期、成熟期和衰退期等阶段，每个阶段都有不同的特点和挑战。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社群的发展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社群的形成与发展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社群的类型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根据不同的分类标准，社群可以分为多种类型，如兴趣型、行业型、地域型等。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社群的运营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社群的运营需要有一定的策略和方法，包括建立清晰的定位、制定运营计划、组织活动、维护社区氛围等。同时，还需要注意社群的规范和规则，确保社群的健康发展。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社群的类型与运营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自媒体与社群的关系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意见领袖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自媒体在社群中树立权威地位，影响社群成员的观念和行为，成为意见领袖。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品牌代言人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自媒体为品牌发声，传递品牌价值观，成为品牌与社群之间的桥梁。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内容创作者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自媒体通过创作优质内容吸引社群成员，成为社群中的信息提供者和话题引领者。</a:t>
            </a:r>
          </a:p>
        </p:txBody>
      </p:sp>
      <p:pic>
        <p:nvPicPr>
          <p:cNvPr id="10" name="Picture 10"/>
          <p:cNvPicPr>
            <a:picLocks noChangeAspect="1"/>
          </p:cNvPicPr>
          <p:nvPr/>
        </p:nvPicPr>
        <p:blipFill>
          <a:blip r:embed="rId2"/>
          <a:srcRect l="16417" r="164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自媒体在社群中的角色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社群成员对自媒体内容的反馈和互动，为自媒体提供改进和优化的依据。</a:t>
            </a:r>
          </a:p>
        </p:txBody>
      </p:sp>
      <p:pic>
        <p:nvPicPr>
          <p:cNvPr id="6" name="Picture 6"/>
          <p:cNvPicPr>
            <a:picLocks noChangeAspect="1"/>
          </p:cNvPicPr>
          <p:nvPr/>
        </p:nvPicPr>
        <p:blipFill>
          <a:blip r:embed="rId2"/>
          <a:srcRect l="1904" r="190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社群反馈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社群成员主动传播自媒体内容，扩大自媒体的影响力和覆盖范围。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社群传播</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 b="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社群成员为自媒体提供精神支持和资源支持，增强自媒体的发展动力。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社群支持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社群对自媒体的影响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https://d.book118.com/846104223055010102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2024-09-27T03:10:34.502</cp:lastPrinted>
  <dcterms:created xsi:type="dcterms:W3CDTF">2024-09-26T19:10:34Z</dcterms:created>
  <dcterms:modified xsi:type="dcterms:W3CDTF">2024-09-26T19:10:36Z</dcterms:modified>
</cp:coreProperties>
</file>