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6B18BB-8DF4-4766-9D2B-BDF67D62F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C580E-5B0E-4BF5-8D3B-9A736C905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447EDC-C4B8-4F2F-BCCD-C26F4A2B2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E5C444-1630-4DD6-902D-7A54B85B7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17A7CF-5F53-4983-943B-3EBF92C09D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1FCEF5-1FBE-4000-94DA-61FE73553A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AEFEB0-C33D-493F-AC0E-1586B42248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24D3D8-C8AC-4264-B25A-B5393BCCD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00A4F-C755-4D72-93C3-7F1473C91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A5976-7C54-4E8A-89D1-83F80B92C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F63C1-9561-4E0D-B218-29128914C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0422404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从营销角度分析产品</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产品概述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营销策略分析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产品营销组合</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产品营销效果评估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营销策略优化建议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产品概述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定义产品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产品是指能够提供给市场以满足人们某种需求或欲望的任何有形物品或无形服务。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产品层次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产品包括核心产品、形式产品和附加产品三个层次。核心产品是指产品能够提供给消费者的基本效用或利益；形式产品是指产品的外观和形态；附加产品是指消费者购买产品时所得到的附加服务和利益。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14" r="210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产品可以分为有形产品和无形服务两类，有形产品包括实体商品和软件，无形服务包括娱乐、教育、医疗等。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按产品形态分类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产品可以分为消费品和工业品两类，消费品是指直接用于满足人们日常生活所需的产品，如食品、服装等；工业品是指用于生产、加工、维修等工业生产过程中的产品，如机械、设备等。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按产品用途分类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产品分类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市场定位是指企业根据竞争者现有产品在市场上的位置和消费者对产品的需求特性，为企业的产品塑造与众不同的形象，并将这一形象传递给消费者。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定位概念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市场定位方法包括差异化定位和目标市场定位两种。差异化定位是指通过突出产品的某些特性或优势来塑造独特的形象；目标市场定位是指根据市场需求和消费者特点选择特定的目标市场进行定位。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市场定位方法</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产品市场定位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营销策略分析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66" b="67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根据消费者需求、购买行为等因素，将市场划分为若干个具有相似特征的细分市场。</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根据产品特点和市场竞争情况，选择一个或多个细分市场作为产品的目标市场，并确定产品在目标市场中的竞争优势。</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目标市场定位</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目标市场细分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6" r="24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竞争对手分析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了解竞争对手的产品特点、价格、销售渠道、营销策略等，以便制定针对性的竞争策略。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竞争策略制定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根据竞争对手的情况，制定相应的竞争策略，如价格战、品牌战、渠道战等。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竞争策略分析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根据产品的生产成本和预期利润，制定合理的价格。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成本导向定价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08" r="9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市场导向定价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心理定价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71" r="1577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根据市场需求和竞争情况，制定有竞争力的价格。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利用消费者心理，采用特殊的价格策略，如折扣、捆绑销售等。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产品定价策略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促销策略分析</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促销方式选择</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根据产品特点和市场情况，选择合适的促销方式，如赠品、折扣、抽奖等。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促销效果评估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对促销活动的效果进行评估，以便及时调整促销策略。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产品营销组合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宽度</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产品组合的宽度是指产品组合中不同产品线的数量。产品线越多，产品组合的宽度越大，企业可以提供更多种类的产品给消费者。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深度</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产品组合的深度是指某一产品线中不同产品项目的数量。产品项目越多，产品组合的深度越大，企业可以在某一产品线上提供更多种类的产品给消费者。</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关联度</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产品组合的关联度是指各产品线在生产、销售、渠道等方面的关联程度。产品线之间的关联度越高，企业可以更好地利用现有资源，提高效率。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产品组合策略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直接渠道与间接渠道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直接渠道是指企业直接与消费者进行交易，如直销、网店等；间接渠道是指企业通过经销商或代理商与消费者进行交易，如实体店铺、批发市场等。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长渠道与短渠道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长渠道是指企业通过多个中间商与消费者进行交易，如某品牌通过经销商、代理商等多层中间商销售产品；短渠道是指企业直接与消费者进行交易，或者只通过少数几个中间商进行交易。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宽渠道与窄渠道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宽渠道是指企业同时与多个中间商或经销商进行交易，如某品牌在多个地区设有经销商；窄渠道是指企业只与少数几个中间商或经销商进行交易，如某品牌只在特定地区选择一个经销商合作。</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品牌定位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品牌定位是指企业在消费者心中形成的独特形象，使消费者在选择时能够将本品牌与其他品牌区分开来。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品牌形象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品牌形象是指消费者对品牌的整体印象和认知，包括品牌的美誉度、知名度和忠诚度等。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品牌传播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品牌传播是指企业通过各种方式向消费者传递品牌信息，以提高品牌知名度和美誉度。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品牌策略分析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广告策略分析</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广告媒介是指广告传播的载体和渠道，如电视、报纸、网络、户外广告等。不同的媒介有不同的受众和传播效果，企业需要根据目标受众选择合适的广告媒介。</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广告媒介</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广告目标是指企业通过广告活动想要达到的目标，如提高品牌知名度、促进销售等。</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广告目标</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广告创意是指广告的内容和表现形式，好的广告创意能够吸引消费者的注意力并激发他们的购买欲望。</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广告创意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产品营销效果评估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销售额</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通过分析产品的销售额数据，了解产品的盈利能力和市场价值，从而评估产品的营销效果。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销售渠道</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分析产品销售渠道的覆盖范围和销售量，了解各销售渠道的表现和贡献，为优化销售渠道提供依据。</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销售量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通过分析产品的销售量数据，了解产品的市场需求和销售趋势，从而评估产品的市场表现。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销售数据分析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市场份额</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通过比较同类产品的市场份额，了解产品在市场中的竞争地位和表现。</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增长速度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通过比较同类产品的增长速度，了解产品在市场中的发展潜力和趋势。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竞争对手情况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分析竞争对手的产品特点、价格、销售渠道等，了解产品在市场中的竞争优势和不足。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市场占有率分析</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https://d.book118.com/846104224040010052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2024-09-18T10:56:15.583</cp:lastPrinted>
  <dcterms:created xsi:type="dcterms:W3CDTF">2024-09-18T02:56:15Z</dcterms:created>
  <dcterms:modified xsi:type="dcterms:W3CDTF">2024-09-18T02:56:17Z</dcterms:modified>
</cp:coreProperties>
</file>