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1D303-77E4-403A-9031-3A4FDC154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145AD-8D8F-40EA-8036-C06F1016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20B1F-041B-459C-8319-FCA9052BC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F81F4-8A4D-4776-A706-9F9A4411B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844CCE-F218-4F90-A6B2-8C6FE612D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D0AEA3-F67D-45A7-8349-854E47B38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FFB488-F746-4DC6-985D-D907BB713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78056-C3AD-431B-A1DC-7816587F3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C0C29-94A6-4443-88F7-9F89A7890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5D7B2-5918-41E5-8002-0E5B18875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2D309-9691-41C9-A7D2-637DB079A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0424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血肿清除术后护理\n## 1.脑血肿清除术概述及术后护理的重要性\n### 1.1脑血肿清除术的定义与手术原理\n### 1.2脑血肿清除术的适应症与禁忌症\n### 1.3术后护理对患者康复的重要性\n## 2.术后护理的基本内容与措施\n### 2.1生命体征的监测与护理\n### 2.2创口护理与感染预防\n### 2.3患者的体位与舒适护理\n## 3.术后并发症的预防与护理\n### 3.1颅内压增高与脑水肿的预防与护理\n### 3.2出血与再次手术的预防与护理\n### 3.3肺部感染与深静脉血栓的预防与护理\n## 4.患者的心理护理与康复指导\n### 4.1患者的心理特点与心理需求\n### 4.2心理护理的方法与技巧\n### 4.3患者的康复指导与生活质量改善\n## 5.术后护理的团队合作与沟通\n### 5.1多学科团队的合作与协调\n### 5.2护理人员与患者及家属的沟通技巧\n### 5.3护理工作质量的评价与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脑血肿清除术后护理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脑血肿清除术概述及术后护理的重要性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脑血肿清除术的定义与手术原理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脑血肿清除术是一种神经外科手术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通过开颅手术或微创手术清除脑内血肿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减轻颅内压力，保护脑组织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消除血肿对脑组织的压迫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恢复脑功能，提高患者生活质量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颅内血肿较大，有占位效应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出现严重颅内高压症状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有严重心血管疾病、肝肾功能不全的患者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凝血功能障碍，无法耐受手术的患者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病情过重，预计手术风险较大的患者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脑血肿清除术的适应症与禁忌症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颅内压增高、脑水肿、出血等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提高患者康复成功率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合理的体位与舒适护理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心理护理与康复指导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团队合作与沟通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术后护理的基本内容与措施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生命体征的监测与护理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密切观察血压、心率、呼吸、体温等   -及时发现异常情况，及时处理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保持血压稳定，避免波动过大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保持呼吸道通畅，防止窒息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防止感染，加强体温监测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创口护理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保持创口清洁干燥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定期更换敷料，防止感染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加强营养支持，提高免疫力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患者的体位与舒适护理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合适的体位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平卧位或侧卧位，避免头部剧烈活动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头部抬高15-30度，减轻颅内压力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保持病房环境整洁、安静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合理安排作息时间，保证充足睡眠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提供心理支持，减轻患者焦虑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术后并发症的预防与护理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颅内压增高与脑水肿的预防与护理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术后适当降低头部高度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严格控制输液量，避免过度脱水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密切观察患者意识、瞳孔、生命体征等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及时处理颅内压增高症状，如使用脱水剂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https://d.book118.com/846104240223010051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脑血肿清除术后护理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2024-09-17T21:38:31.936</cp:lastPrinted>
  <dcterms:created xsi:type="dcterms:W3CDTF">2024-09-17T13:38:31Z</dcterms:created>
  <dcterms:modified xsi:type="dcterms:W3CDTF">2024-09-17T13:38:33Z</dcterms:modified>
</cp:coreProperties>
</file>