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1E2742-F433-4857-B7C4-0CA45584F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C20840-C95F-4E21-B506-C69324ABE9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C8887-1DBA-4FE7-9E7A-DC556FB0FE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B8637-C932-45C3-820B-1DC3ECC1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518B80D-DB95-4110-B01D-89F3FF45BD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B93230-2E37-4570-8B41-6A1B6BE01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C1DFCD-02FB-41C7-8721-0E21A4F95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42B42-EC3A-4CCA-8A28-AB214DECCA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241F8-0320-4537-9C1E-24FA89B1B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309320-42ED-42E4-BB59-C28A23D2B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662123-F9F3-498D-8B71-198AFCBEA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6110211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从成本中看出中国的物流发展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中国物流成本现状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物流成本与中国物流发展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中国物流发展的挑战与机遇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降低物流成本的策略与建议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物流成本是指在物流过程中，为了提供物流服务而消耗的物化劳动和活劳动的货币表现。它包括运输、仓储、包装、装卸搬运、流通加工、配送和信息处理等各个环节的费用。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根据物流活动的不同环节，物流成本可分为运输成本、仓储成本、包装成本、装卸搬运成本、流通加工成本、配送成本和信息处理成本等。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促进经济发展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物流成本的降低可以促进商品流通和贸易发展，进而推动经济发展。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衡量物流效率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物流成本是衡量一个国家或地区物流效率的重要指标。通过降低物流成本，可以提高物流效率，增强企业的竞争力。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影响产品价格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物流成本是产品价格的重要组成部分。降低物流成本可以降低产品价格，提高产品的市场竞争力。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经济的发展，物流需求不断增加，对物流服务的要求也不断提高。为了满足这些需求，物流企业需要不断投入资金和技术，提高物流效率和服务水平。同时，经济的发展也为物流企业提供了更多的市场机会和利润空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物流成本与经济发展的相互促进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物流成本与经济发展相互促进，但在某些情况下也存在相互制约的关系。例如，当经济发展速度放缓或市场需求减少时，物流企业可能会面临经营困难和利润下降的问题。此外，过高的物流成本也会制约经济的发展，增加企业的经营成本和消费者的负担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物流成本与经济发展的相互制约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物流成本与经济发展的关系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中国物流成本现状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物流总成本占比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中国物流总成本在GDP中的占比逐年下降，但仍高于发达国家平均水平，表明中国物流业效率有待提高。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运输成本在物流总成本中占比较大，受油价、运输距离、车型等因素影响波动。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仓储成本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随着土地价格和租金上涨，仓储成本逐年上升，对物流总成本造成压力。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中国物流成本的总体水平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制造业物流成本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制造业物流成本占比较高，主要涉及原材料采购、生产物流、产成品销售等环节。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零售业物流成本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零售业物流成本相对较低，但受电商发展影响，配送成本逐年上升。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农业物流成本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农业物流成本受农产品季节性和地域性影响，运输和仓储成本较高。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不同行业物流成本比较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物流信息化程度不足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中国物流业信息化程度相对较低，导致信息传递不畅、资源浪费和效率低下。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物流基础设施薄弱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部分地区物流基础设施落后，影响物流效率和成本。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物流管理水平有待提高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部分企业管理水平较低，导致物流成本上升和资源浪费。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政策环境不完善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相关政策法规不完善，影响物流业发展和成本优化。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中国物流成本存在的问题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物流成本与中国物流发展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随着物流成本的降低，企业和个人对物流服务的需求不断增长，促进了物流市场的繁荣。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成本降低推动物流需求增长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物流成本的降低使得物流企业能够提供更具竞争力的价格和服务，从而吸引更多客户，扩大市场份额。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提升物流行业竞争力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物流成本降低促使企业更加关注供应链的优化，通过减少库存、提高运输效率等方式降低成本，提升整体供应链绩效。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推动供应链优化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物流成本降低对中国物流发展的影响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https://d.book118.com/846110211222010034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2024-09-04T08:11:04.812</cp:lastPrinted>
  <dcterms:created xsi:type="dcterms:W3CDTF">2024-09-04T00:11:04Z</dcterms:created>
  <dcterms:modified xsi:type="dcterms:W3CDTF">2024-09-04T00:11:06Z</dcterms:modified>
</cp:coreProperties>
</file>