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DEE66B7-E53F-465E-B4C7-63012F78E8B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CA1729E-E220-4483-BAC7-05F83007009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7B2DDE1-A777-45C5-9F7E-2558AA007A0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9CB7288-0A80-44EB-A389-24919CE366E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9D820E81-7339-4C49-AAF4-87B92E81339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975EE191-AAE7-4963-BE8F-6C9D944FA00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228B39FC-81FA-4689-A3BD-8C78A3ABD5B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63CF65F-8FDE-433F-BC32-625560810B5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4C6B900-4225-4DF0-B441-5F31B9CAAA9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E32A3B7-B02F-4D62-8F10-F6DAA1B3BAC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D980A68-C5D5-4B0C-85D6-E76B106A51C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4611300414401005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88841" y="1601801"/>
            <a:ext cx="8744102" cy="21531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chemeClr val="lt1">
                    <a:lumMod val="6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人大附中军训心得体会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军训背景与目的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军训过程纪实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军训中的挑战与成长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军训对个人品质的影响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将军训精神融入日常学习生活中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对未来学习生活的展望与计划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6363" y="3429000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lt1">
                    <a:lumMod val="6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军训背景与目的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252663" y="1986324"/>
            <a:ext cx="7686675" cy="15716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lt1">
                    <a:lumMod val="6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通过军训，使学生养成遵守纪律、服从命令的良好习惯，为未来的学习和工作打下基础。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培养学生纪律性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583" r="16583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锻炼学生意志品质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708" r="16708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提高学生身体素质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5875" r="15875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军训过程中的艰苦训练，有助于培养学生的吃苦耐劳精神和坚韧不拔的意志品质。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军训中的体能训练，能够提高学生的身体素质和运动能力，增强学生的体质。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学校军训传统及意义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通过军训，使学生掌握基本的军事技能和战术知识，了解国防建设和军队建设的基本情况。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12500" r="12500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17208" r="17208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掌握基本军事技能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军训中的集体生活和训练，有助于培养学生的团队协作精神和集体荣誉感。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培养团队协作精神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军训要求学生自觉遵守纪律和规定，有助于提高学生的自我管理能力和自我约束能力。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提高自我管理能力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本次军训目标与期望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参训人员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本次军训面向全校学生，每个年级的学生都需要参加。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时间安排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军训时间一般安排在暑假期间进行，为期两周左右。具体的时间安排会根据学校的实际情况进行调整。在军训期间，学生需要全天候接受训练和管理，包括早起、晚睡、集体用餐等。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5000" r="250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参训人员及时间安排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6363" y="3429000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lt1">
                    <a:lumMod val="6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军训过程纪实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252663" y="1986324"/>
            <a:ext cx="7686675" cy="15716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lt1">
                    <a:lumMod val="6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2638" b="2638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2579" b="2579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857" b="857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队列训练与纪律要求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队列动作训练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包括立正、稍息、跨立、停止间转法、齐步走、正步走等基本队列动作，要求做到标准、规范。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纪律意识培养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严格遵守队列纪律，做到令行禁止，培养服从命令、听从指挥的良好习惯。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时间观念强化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在队列训练中，严格遵守作息时间，做到不迟到、不早退，强化时间观念。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学习匍匐前进、跃进、滚进等单兵战术动作，提高战场生存能力。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单兵战术动作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通过小组配合，演练进攻、防御等分队战术，培养协同作战能力。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分队战术演练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模拟实战环境，进行战术动作的综合运用，增强实战意识。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实战化训练体验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战术动作学习与演练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31631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05998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662092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196862" y="1742733"/>
            <a:ext cx="3798277" cy="3798277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170411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集体荣誉感培养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170411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通过军训过程中的评比、竞赛等活动，激发集体荣誉感，增强团队凝聚力。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707422" y="2510291"/>
            <a:ext cx="2800350" cy="1076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团队协作能力提升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707422" y="3541108"/>
            <a:ext cx="2924175" cy="12477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在战术演练、集体活动等环节中，学会与他人协作，共同完成任务。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226846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互助精神体现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226846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在军训过程中，同学之间互相帮助、互相鼓励，共同克服困难，体现了良好的互助精神。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312666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07874" y="6318935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7715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>
            <a:off x="1209343" y="6393165"/>
            <a:ext cx="10991852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团队协作与互助精神培养</a:t>
              </a:r>
            </a:p>
          </p:txBody>
        </p:sp>
      </p:grpSp>
      <p:sp>
        <p:nvSpPr>
          <p:cNvPr id="39" name="AutoShape 39"/>
          <p:cNvSpPr/>
          <p:nvPr/>
        </p:nvSpPr>
        <p:spPr>
          <a:xfrm>
            <a:off x="680115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686783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10237651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10304326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TextBox 43"/>
          <p:cNvSpPr txBox="1"/>
          <p:nvPr/>
        </p:nvSpPr>
        <p:spPr>
          <a:xfrm>
            <a:off x="10207807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6761790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3030145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6363" y="3429000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lt1">
                    <a:lumMod val="6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军训中的挑战与成长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252663" y="1986324"/>
            <a:ext cx="7686675" cy="15716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lt1">
                    <a:lumMod val="6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军训期间，通过大量的队列训练、体能训练等，我的体能得到了显著的提升。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体能提升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0625" r="10625"/>
          <a:stretch>
            <a:fillRect/>
          </a:stretch>
        </p:blipFill>
        <p:spPr>
          <a:xfrm>
            <a:off x="6096000" y="1153983"/>
            <a:ext cx="5194482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军训不仅是对身体的锻炼，更是对意志的考验。在训练中，我逐渐学会了坚持和不放弃。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意志锻炼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在紧张的军训日程中，我逐渐学会了如何合理安排时间，确保训练和学习两不误。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时间管理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体能锻炼与意志考验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792" r="16792"/>
          <a:stretch>
            <a:fillRect/>
          </a:stretch>
        </p:blipFill>
        <p:spPr>
          <a:xfrm>
            <a:off x="705128" y="1258733"/>
            <a:ext cx="5140490" cy="5140490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422466" y="1924848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在军训过程中，我遇到了许多困难和挫折，如动作不标准、训练成绩不理想等。但是，通过不断反思和调整，我逐渐学会了如何面对挫折并积极应对。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422466" y="1539657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面对挫折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422466" y="3539953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在面对困难和挫折时，我逐渐学会了进行心理调适，如通过深呼吸、积极思考等方式来缓解压力和焦虑。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422466" y="319133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心理调适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422466" y="5213997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当我遇到困难时，我逐渐学会了向教官和同学寻求帮助，这不仅让我更快地解决问题，也让我感受到了集体的温暖。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6422466" y="482355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寻求帮助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应对挫折和困难的心理调适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https://d.book118.com/846113004144010053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AF5FF"/>
      </a:lt1>
      <a:dk2>
        <a:srgbClr val="062F00"/>
      </a:dk2>
      <a:lt2>
        <a:srgbClr val="FFFFFF"/>
      </a:lt2>
      <a:accent1>
        <a:srgbClr val="AF79DE"/>
      </a:accent1>
      <a:accent2>
        <a:srgbClr val="BC95E8"/>
      </a:accent2>
      <a:accent3>
        <a:srgbClr val="816BB7"/>
      </a:accent3>
      <a:accent4>
        <a:srgbClr val="618CD0"/>
      </a:accent4>
      <a:accent5>
        <a:srgbClr val="76A1E5"/>
      </a:accent5>
      <a:accent6>
        <a:srgbClr val="FEE088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78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2024-09-20T10:59:10.672</cp:lastPrinted>
  <dcterms:created xsi:type="dcterms:W3CDTF">2024-09-20T02:59:10Z</dcterms:created>
  <dcterms:modified xsi:type="dcterms:W3CDTF">2024-09-20T02:59:12Z</dcterms:modified>
</cp:coreProperties>
</file>