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845E4-D3E8-40FD-90B7-B0EEFFB0D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6455B4-BCA2-4976-92D1-D206C4A02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58288-3695-49B3-96B6-341255250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76E66B-4187-477B-89C7-FC2D1A874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168CA3-1129-4CDF-8297-4D3305F55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D7C68E-6332-4198-8820-07487DA4D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FBF802-609B-441A-A264-BE6DD58D8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D17B0F-1210-41C7-96D1-382647E60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B0618E-EDE9-4428-A1BD-01B687433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713D7-4CE0-45EF-A038-519AD16E0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32441-703C-420E-8062-B07299BB0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11324015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基层护理知识培训PPT\n## 1.基层护理的基本概念与重要性\n### 1.1基层护理的定义与职责范围\n### 1.2基层护理在医疗体系中的地位\n### 1.3基层护理对患者健康的影响\n## 2.基层护理的基本技能与操作\n### 2.1生命体征测量与评估\n### 2.2基本护理操作技术\n### 2.3护理记录与沟通技巧\n## 3.基层护理中的常见疾病护理\n### 3.1呼吸系统疾病护理\n### 3.2心血管系统疾病护理\n### 3.3消化系统疾病护理\n## 4.基层护理中的预防保健与健康教育\n### 4.1预防保健措施的实施\n### 4.2健康教育的方法与技巧\n### 4.3健康促进与患者自我管理\n## 5.基层护理中的伦理与法律问题\n### 5.1护理伦理原则与道德规范\n### 5.2护理法律与法规\n### 5.3护理纠纷与投诉处理\n## 6.基层护理人员的培训与职业发展\n### 6.1基层护理人员培训需求分析\n### 6.2基层护理培训方法与评价\n### 6.3基层护理人员的职业发展路径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基层护理知识培训PPT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基层护理的基本概念与重要性</a:t>
            </a:r>
            <a:endParaRPr/>
          </a:p>
        </p:txBody>
      </p:sp>
      <p:sp>
        <p:nvSpPr>
          <p:cNvPr id="13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基层护理是指在社区、家庭等环境中提供的护理服务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包括患者的日常护理、康复训练、健康教育等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基层护理人员与患者及其家庭成员保持密切沟通，了解患者需求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基层护理的职责范围广泛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涉及患者的生活照顾、病情观察、治疗护理、心理护理等方面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为患者提供连续、协同、全面的护理服务</a:t>
                </a:r>
                <a:endParaRPr/>
              </a:p>
            </p:txBody>
          </p:sp>
          <p:pic>
            <p:nvPicPr>
              <p:cNvPr id="23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基层护理的目标是提高患者的生活质量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降低患者的疾病复发率、并发症发生率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提高患者的健康素养和自我管理能力</a:t>
                </a:r>
                <a:endParaRPr/>
              </a:p>
            </p:txBody>
          </p:sp>
          <p:pic>
            <p:nvPicPr>
              <p:cNvPr id="23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基层护理的定义与职责范围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基层护理是医疗体系的重要组成部分</a:t>
                </a:r>
                <a:endParaRPr/>
              </a:p>
            </p:txBody>
          </p:sp>
          <p:sp>
            <p:nvSpPr>
              <p:cNvPr id="24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基层护理人员是医疗团队中的一员，为患者提供直接的护理服务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基层护理与医院护理相互衔接，实现患者护理的连续性</a:t>
                </a:r>
                <a:endParaRPr/>
              </a:p>
            </p:txBody>
          </p:sp>
        </p:grpSp>
        <p:grpSp>
          <p:nvGrpSpPr>
            <p:cNvPr id="24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基层护理有助于缓解医疗资源紧张的问题</a:t>
                </a:r>
                <a:endParaRPr/>
              </a:p>
            </p:txBody>
          </p:sp>
          <p:sp>
            <p:nvSpPr>
              <p:cNvPr id="24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通过在基层环境中提供护理服务，减轻医院的医疗负担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提高医疗资源的利用效率，降低医疗成本</a:t>
                </a:r>
                <a:endParaRPr/>
              </a:p>
            </p:txBody>
          </p:sp>
        </p:grpSp>
        <p:grpSp>
          <p:nvGrpSpPr>
            <p:cNvPr id="24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基层护理有助于实现全民健康覆盖</a:t>
                </a:r>
                <a:endParaRPr/>
              </a:p>
            </p:txBody>
          </p:sp>
          <p:sp>
            <p:nvSpPr>
              <p:cNvPr id="24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基层护理服务覆盖面广，能够更好地满足人民群众的健康需求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提高人民群众的健康水平，促进社会和谐发展</a:t>
                </a:r>
                <a:endParaRPr/>
              </a:p>
            </p:txBody>
          </p:sp>
        </p:grpSp>
      </p:grpSp>
      <p:pic>
        <p:nvPicPr>
          <p:cNvPr id="24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基层护理在医疗体系中的地位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5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5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基层护理能够提高患者的治疗效果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通过及时发现患者病情变化，为患者提供针对性的护理措施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降低患者的并发症发生率，提高患者的生活质量</a:t>
                </a:r>
                <a:endParaRPr/>
              </a:p>
            </p:txBody>
          </p:sp>
          <p:sp>
            <p:nvSpPr>
              <p:cNvPr id="26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基层护理能够提高患者的心理健康水平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通过与患者沟通，了解患者的需求和困扰，提供心理支持和疏导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帮助患者建立良好的心理应对机制，提高患者的心理素质</a:t>
                </a:r>
                <a:endParaRPr/>
              </a:p>
            </p:txBody>
          </p:sp>
          <p:sp>
            <p:nvSpPr>
              <p:cNvPr id="26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基层护理能够提高患者的自我管理能力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通过健康教育，提高患者的健康知识和自我保健意识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教会患者如何进行日常生活照顾，提高患者的自我管理能力</a:t>
                </a:r>
                <a:endParaRPr/>
              </a:p>
            </p:txBody>
          </p:sp>
          <p:sp>
            <p:nvSpPr>
              <p:cNvPr id="26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基层护理对患者健康的影响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基层护理的基本技能与操作</a:t>
            </a:r>
            <a:endParaRPr/>
          </a:p>
        </p:txBody>
      </p:sp>
      <p:sp>
        <p:nvSpPr>
          <p:cNvPr id="27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7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7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7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学会正确测量生命体征</a:t>
                </a:r>
                <a:endParaRPr/>
              </a:p>
            </p:txBody>
          </p:sp>
          <p:sp>
            <p:nvSpPr>
              <p:cNvPr id="27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掌握血压、脉搏、呼吸、体温等生命体征的测量方法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了解生命体征的正常范围和异常变化，及时发现患者病情变化</a:t>
                </a:r>
                <a:endParaRPr/>
              </a:p>
            </p:txBody>
          </p:sp>
        </p:grpSp>
        <p:grpSp>
          <p:nvGrpSpPr>
            <p:cNvPr id="27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8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学会进行护理评估</a:t>
                </a:r>
                <a:endParaRPr/>
              </a:p>
            </p:txBody>
          </p:sp>
          <p:sp>
            <p:nvSpPr>
              <p:cNvPr id="28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了解患者的病史、身体状况、心理状况等方面的情况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分析患者的需求，为患者制定个性化的护理计划</a:t>
                </a:r>
                <a:endParaRPr/>
              </a:p>
            </p:txBody>
          </p:sp>
        </p:grpSp>
        <p:grpSp>
          <p:nvGrpSpPr>
            <p:cNvPr id="28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8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学会识别危急情况</a:t>
                </a:r>
                <a:endParaRPr/>
              </a:p>
            </p:txBody>
          </p:sp>
          <p:sp>
            <p:nvSpPr>
              <p:cNvPr id="28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熟悉危急情况的临床表现和急救措施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在发现患者病情恶化时，能够立即采取紧急处理措施，挽救患者生命</a:t>
                </a:r>
                <a:endParaRPr/>
              </a:p>
            </p:txBody>
          </p:sp>
        </p:grpSp>
      </p:grpSp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生命体征测量与评估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基本护理操作技术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89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9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掌握常用的护理操作技术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如静脉输液、肌内注射、皮下注射、吸氧、导尿等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了解各种操作的注意事项和并发症预防，保证操作的安全性</a:t>
                </a:r>
                <a:endParaRPr/>
              </a:p>
            </p:txBody>
          </p:sp>
          <p:pic>
            <p:nvPicPr>
              <p:cNvPr id="2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94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9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学会患者护理技术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如床上擦浴、换药、拆线、压疮预防等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了解患者护理技术的重要性，提高患者的舒适度和生活质量</a:t>
                </a:r>
                <a:endParaRPr/>
              </a:p>
            </p:txBody>
          </p:sp>
          <p:pic>
            <p:nvPicPr>
              <p:cNvPr id="2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99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0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学会护理设备的使用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如心电监护仪、呼吸机、血糖仪等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了解护理设备的使用方法和注意事项，确保设备的安全有效使用</a:t>
                </a:r>
                <a:endParaRPr/>
              </a:p>
            </p:txBody>
          </p:sp>
          <p:pic>
            <p:nvPicPr>
              <p:cNvPr id="3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06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07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08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学会护理记录的书写</a:t>
                </a:r>
                <a:endParaRPr/>
              </a:p>
            </p:txBody>
          </p:sp>
          <p:sp>
            <p:nvSpPr>
              <p:cNvPr id="31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了解护理记录的重要性，保证记录的真实性和完整性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掌握护理记录的书写格式和要求，提高记录的质量</a:t>
                </a:r>
                <a:endParaRPr/>
              </a:p>
            </p:txBody>
          </p:sp>
        </p:grpSp>
        <p:grpSp>
          <p:nvGrpSpPr>
            <p:cNvPr id="311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12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学会与患者沟通</a:t>
                </a:r>
                <a:endParaRPr/>
              </a:p>
            </p:txBody>
          </p:sp>
          <p:sp>
            <p:nvSpPr>
              <p:cNvPr id="31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了解患者的心理需求和期望，建立良好的护患关系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掌握沟通技巧，提高沟通效果，减少护患纠纷</a:t>
                </a:r>
                <a:endParaRPr/>
              </a:p>
            </p:txBody>
          </p:sp>
        </p:grpSp>
        <p:grpSp>
          <p:nvGrpSpPr>
            <p:cNvPr id="315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16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学会与家属沟通</a:t>
                </a:r>
                <a:endParaRPr/>
              </a:p>
            </p:txBody>
          </p:sp>
          <p:sp>
            <p:nvSpPr>
              <p:cNvPr id="31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了解家属的心理需求和期望，取得家属的理解和支持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掌握沟通技巧，提高沟通效果，构建和谐的医患关系</a:t>
                </a:r>
                <a:endParaRPr/>
              </a:p>
            </p:txBody>
          </p:sp>
        </p:grpSp>
      </p:grpSp>
      <p:sp>
        <p:nvSpPr>
          <p:cNvPr id="3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护理记录与沟通技巧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基层护理中的常见疾病护理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如咳嗽、咳痰、气喘、呼吸困难等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提供针对性的护理措施，减轻患者的症状，提高生活质量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了解呼吸系统疾病的常见症状和护理措施</a:t>
                </a:r>
                <a:endParaRPr/>
              </a:p>
            </p:txBody>
          </p:sp>
        </p:grpSp>
        <p:grpSp>
          <p:nvGrpSpPr>
            <p:cNvPr id="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如吸氧、雾化吸入、胸部物理治疗等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了解护理技术的重要性，提高患者的舒适度和治疗效果</a:t>
                </a:r>
                <a:endParaRPr/>
              </a:p>
            </p:txBody>
          </p:sp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掌握呼吸系统疾病患者的护理技术</a:t>
                </a:r>
                <a:endParaRPr/>
              </a:p>
            </p:txBody>
          </p:sp>
        </p:grpSp>
        <p:grpSp>
          <p:nvGrpSpPr>
            <p:cNvPr id="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如肺部感染、呼吸衰竭、肺心病等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提供健康教育，提高患者的自我管理能力，降低疾病复发率和并发症发生率</a:t>
                </a:r>
                <a:endParaRPr/>
              </a:p>
            </p:txBody>
          </p:sp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预防呼吸系统疾病的复发和并发症</a:t>
                </a:r>
                <a:endParaRPr/>
              </a:p>
            </p:txBody>
          </p:sp>
        </p:grpSp>
      </p:grpSp>
      <p:pic>
        <p:nvPicPr>
          <p:cNvPr id="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呼吸系统疾病护理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了解心血管系统疾病的常见症状和护理措施</a:t>
                </a:r>
                <a:endParaRPr/>
              </a:p>
            </p:txBody>
          </p:sp>
          <p:sp>
            <p:nvSpPr>
              <p:cNvPr id="3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如胸痛、心慌、气促、水肿等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提供针对性的护理措施，减轻患者的症状，提高生活质量</a:t>
                </a:r>
                <a:endParaRPr/>
              </a:p>
            </p:txBody>
          </p:sp>
        </p:grpSp>
        <p:grpSp>
          <p:nvGrpSpPr>
            <p:cNvPr id="3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掌握心血管系统疾病患者的护理技术</a:t>
                </a:r>
                <a:endParaRPr/>
              </a:p>
            </p:txBody>
          </p:sp>
          <p:sp>
            <p:nvSpPr>
              <p:cNvPr id="3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如心电监护、血压监测、药物治疗等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了解护理技术的重要性，提高患者的舒适度和治疗效果</a:t>
                </a:r>
                <a:endParaRPr/>
              </a:p>
            </p:txBody>
          </p:sp>
        </p:grpSp>
        <p:grpSp>
          <p:nvGrpSpPr>
            <p:cNvPr id="3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预防心血管系统疾病的复发和并发症</a:t>
                </a:r>
                <a:endParaRPr/>
              </a:p>
            </p:txBody>
          </p:sp>
          <p:sp>
            <p:nvSpPr>
              <p:cNvPr id="3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如心力衰竭、心肌梗死、心律失常等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提供健康教育，提高患者的自我管理能力，降低疾病复发率和并发症发生率</a:t>
                </a:r>
                <a:endParaRPr/>
              </a:p>
            </p:txBody>
          </p: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心血管系统疾病护理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4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如腹痛、腹泻、恶心、呕吐等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提供针对性的护理措施，减轻患者的症状，提高生活质量</a:t>
                </a:r>
                <a:endParaRPr/>
              </a:p>
            </p:txBody>
          </p:sp>
          <p:sp>
            <p:nvSpPr>
              <p:cNvPr id="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了解消化系统疾病的常见症状和护理措施</a:t>
                </a:r>
                <a:endParaRPr/>
              </a:p>
            </p:txBody>
          </p:sp>
        </p:grpSp>
        <p:grpSp>
          <p:nvGrpSpPr>
            <p:cNvPr id="4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如腹部按摩、胃肠减压、灌肠等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了解护理技术的重要性，提高患者的舒适度和治疗效果</a:t>
                </a:r>
                <a:endParaRPr/>
              </a:p>
            </p:txBody>
          </p:sp>
          <p:sp>
            <p:nvSpPr>
              <p:cNvPr id="4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掌握消化系统疾病患者的护理技术</a:t>
                </a:r>
                <a:endParaRPr/>
              </a:p>
            </p:txBody>
          </p:sp>
        </p:grpSp>
        <p:grpSp>
          <p:nvGrpSpPr>
            <p:cNvPr id="4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5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如消化道出血、胃肠炎、肝硬化等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提供健康教育，提高患者的自我管理能力，降低疾病复发率和并发症发生率</a:t>
                </a:r>
                <a:endParaRPr/>
              </a:p>
            </p:txBody>
          </p:sp>
          <p:sp>
            <p:nvSpPr>
              <p:cNvPr id="5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预防消化系统疾病的复发和并发症</a:t>
                </a:r>
                <a:endParaRPr/>
              </a:p>
            </p:txBody>
          </p:sp>
        </p:grpSp>
      </p:grpSp>
      <p:pic>
        <p:nvPicPr>
          <p:cNvPr id="5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5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5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消化系统疾病护理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https://d.book118.com/846113240150010045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基层护理知识培训PPT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2024-09-14T13:02:43.505</cp:lastPrinted>
  <dcterms:created xsi:type="dcterms:W3CDTF">2024-09-14T05:02:43Z</dcterms:created>
  <dcterms:modified xsi:type="dcterms:W3CDTF">2024-09-14T05:02:45Z</dcterms:modified>
</cp:coreProperties>
</file>