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F85FF-5B6B-46A0-AC34-45CC4595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412F1-8A61-42B6-9557-06C2C347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19B2A-123C-4C56-8651-5A657425A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83AA6-3E6A-4C0A-A834-657B977E0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CDEDB-CBBA-496E-A35B-34BBCD6AA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C09993-B8C5-4024-BCD9-D897F2A0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4C33C-BFEE-490F-A274-EF9017A2E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17C25-8928-4C76-AF68-24330824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1900-6C92-4AB8-9EAA-2A52D6A8F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6F6B6-742F-40A8-8C77-71FEF17B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1A4CF-CDFD-4579-A4B0-C405CE37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90" r:id="rId2"/>
    <p:sldLayoutId id="2147486291" r:id="rId3"/>
    <p:sldLayoutId id="2147486292" r:id="rId4"/>
    <p:sldLayoutId id="2147486293" r:id="rId5"/>
    <p:sldLayoutId id="2147486294" r:id="rId6"/>
    <p:sldLayoutId id="2147486295" r:id="rId7"/>
    <p:sldLayoutId id="2147486296" r:id="rId8"/>
    <p:sldLayoutId id="2147486297" r:id="rId9"/>
    <p:sldLayoutId id="2147486298" r:id="rId10"/>
    <p:sldLayoutId id="214748629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5.xml" /><Relationship Id="rId11" Type="http://schemas.openxmlformats.org/officeDocument/2006/relationships/tags" Target="../tags/tag786.xml" /><Relationship Id="rId12" Type="http://schemas.openxmlformats.org/officeDocument/2006/relationships/tags" Target="../tags/tag787.xml" /><Relationship Id="rId13" Type="http://schemas.openxmlformats.org/officeDocument/2006/relationships/tags" Target="../tags/tag788.xml" /><Relationship Id="rId2" Type="http://schemas.openxmlformats.org/officeDocument/2006/relationships/tags" Target="../tags/tag777.xml" /><Relationship Id="rId3" Type="http://schemas.openxmlformats.org/officeDocument/2006/relationships/tags" Target="../tags/tag778.xml" /><Relationship Id="rId4" Type="http://schemas.openxmlformats.org/officeDocument/2006/relationships/tags" Target="../tags/tag779.xml" /><Relationship Id="rId5" Type="http://schemas.openxmlformats.org/officeDocument/2006/relationships/tags" Target="../tags/tag780.xml" /><Relationship Id="rId6" Type="http://schemas.openxmlformats.org/officeDocument/2006/relationships/tags" Target="../tags/tag781.xml" /><Relationship Id="rId7" Type="http://schemas.openxmlformats.org/officeDocument/2006/relationships/tags" Target="../tags/tag782.xml" /><Relationship Id="rId8" Type="http://schemas.openxmlformats.org/officeDocument/2006/relationships/tags" Target="../tags/tag783.xml" /><Relationship Id="rId9" Type="http://schemas.openxmlformats.org/officeDocument/2006/relationships/tags" Target="../tags/tag7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14" Type="http://schemas.openxmlformats.org/officeDocument/2006/relationships/tags" Target="../tags/tag801.xml" /><Relationship Id="rId15" Type="http://schemas.openxmlformats.org/officeDocument/2006/relationships/tags" Target="../tags/tag802.xml" /><Relationship Id="rId16" Type="http://schemas.openxmlformats.org/officeDocument/2006/relationships/tags" Target="../tags/tag803.xml" /><Relationship Id="rId17" Type="http://schemas.openxmlformats.org/officeDocument/2006/relationships/tags" Target="../tags/tag804.xml" /><Relationship Id="rId18" Type="http://schemas.openxmlformats.org/officeDocument/2006/relationships/tags" Target="../tags/tag805.xml" /><Relationship Id="rId19" Type="http://schemas.openxmlformats.org/officeDocument/2006/relationships/tags" Target="../tags/tag806.xml" /><Relationship Id="rId2" Type="http://schemas.openxmlformats.org/officeDocument/2006/relationships/tags" Target="../tags/tag789.xml" /><Relationship Id="rId20" Type="http://schemas.openxmlformats.org/officeDocument/2006/relationships/tags" Target="../tags/tag807.xml" /><Relationship Id="rId21" Type="http://schemas.openxmlformats.org/officeDocument/2006/relationships/tags" Target="../tags/tag808.xml" /><Relationship Id="rId22" Type="http://schemas.openxmlformats.org/officeDocument/2006/relationships/tags" Target="../tags/tag809.xml" /><Relationship Id="rId23" Type="http://schemas.openxmlformats.org/officeDocument/2006/relationships/tags" Target="../tags/tag810.xml" /><Relationship Id="rId24" Type="http://schemas.openxmlformats.org/officeDocument/2006/relationships/tags" Target="../tags/tag811.xml" /><Relationship Id="rId25" Type="http://schemas.openxmlformats.org/officeDocument/2006/relationships/tags" Target="../tags/tag812.xml" /><Relationship Id="rId26" Type="http://schemas.openxmlformats.org/officeDocument/2006/relationships/tags" Target="../tags/tag813.xml" /><Relationship Id="rId27" Type="http://schemas.openxmlformats.org/officeDocument/2006/relationships/tags" Target="../tags/tag814.xml" /><Relationship Id="rId28" Type="http://schemas.openxmlformats.org/officeDocument/2006/relationships/tags" Target="../tags/tag815.xml" /><Relationship Id="rId29" Type="http://schemas.openxmlformats.org/officeDocument/2006/relationships/tags" Target="../tags/tag816.xml" /><Relationship Id="rId3" Type="http://schemas.openxmlformats.org/officeDocument/2006/relationships/tags" Target="../tags/tag790.xml" /><Relationship Id="rId30" Type="http://schemas.openxmlformats.org/officeDocument/2006/relationships/tags" Target="../tags/tag817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Relationship Id="rId5" Type="http://schemas.openxmlformats.org/officeDocument/2006/relationships/tags" Target="../tags/tag821.xml" /><Relationship Id="rId6" Type="http://schemas.openxmlformats.org/officeDocument/2006/relationships/tags" Target="../tags/tag822.xml" /><Relationship Id="rId7" Type="http://schemas.openxmlformats.org/officeDocument/2006/relationships/tags" Target="../tags/tag823.xml" /><Relationship Id="rId8" Type="http://schemas.openxmlformats.org/officeDocument/2006/relationships/tags" Target="../tags/tag824.xml" /><Relationship Id="rId9" Type="http://schemas.openxmlformats.org/officeDocument/2006/relationships/tags" Target="../tags/tag8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4.xml" /><Relationship Id="rId11" Type="http://schemas.openxmlformats.org/officeDocument/2006/relationships/tags" Target="../tags/tag835.xml" /><Relationship Id="rId12" Type="http://schemas.openxmlformats.org/officeDocument/2006/relationships/tags" Target="../tags/tag836.xml" /><Relationship Id="rId13" Type="http://schemas.openxmlformats.org/officeDocument/2006/relationships/tags" Target="../tags/tag837.xml" /><Relationship Id="rId14" Type="http://schemas.openxmlformats.org/officeDocument/2006/relationships/tags" Target="../tags/tag838.xml" /><Relationship Id="rId15" Type="http://schemas.openxmlformats.org/officeDocument/2006/relationships/tags" Target="../tags/tag839.xml" /><Relationship Id="rId16" Type="http://schemas.openxmlformats.org/officeDocument/2006/relationships/tags" Target="../tags/tag840.xml" /><Relationship Id="rId17" Type="http://schemas.openxmlformats.org/officeDocument/2006/relationships/tags" Target="../tags/tag841.xml" /><Relationship Id="rId2" Type="http://schemas.openxmlformats.org/officeDocument/2006/relationships/tags" Target="../tags/tag826.xml" /><Relationship Id="rId3" Type="http://schemas.openxmlformats.org/officeDocument/2006/relationships/tags" Target="../tags/tag827.xml" /><Relationship Id="rId4" Type="http://schemas.openxmlformats.org/officeDocument/2006/relationships/tags" Target="../tags/tag828.xml" /><Relationship Id="rId5" Type="http://schemas.openxmlformats.org/officeDocument/2006/relationships/tags" Target="../tags/tag829.xml" /><Relationship Id="rId6" Type="http://schemas.openxmlformats.org/officeDocument/2006/relationships/tags" Target="../tags/tag830.xml" /><Relationship Id="rId7" Type="http://schemas.openxmlformats.org/officeDocument/2006/relationships/tags" Target="../tags/tag831.xml" /><Relationship Id="rId8" Type="http://schemas.openxmlformats.org/officeDocument/2006/relationships/tags" Target="../tags/tag832.xml" /><Relationship Id="rId9" Type="http://schemas.openxmlformats.org/officeDocument/2006/relationships/tags" Target="../tags/tag8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4010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指标评价法PPT课件大纲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指标评价法的概念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指标评价法的原理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指标评价法的应用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指标评价法的实践操作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指标评价法的改进和发展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指标评价法的概念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定义和含义</a:t>
            </a:r>
            <a:endParaRPr lang="zh-CN" altLang="en-US"/>
          </a:p>
        </p:txBody>
      </p:sp>
      <p:sp>
        <p:nvSpPr>
          <p:cNvPr id="10514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评价：对事物或现象进行评估和判断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指标评价法：一种通过量化指标来评价事物或现象的方法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指标：用于衡量事物或现象的量化标准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应用领域：广泛应用于教育、科研、管理等领域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目的和作用</a:t>
            </a:r>
            <a:endParaRPr lang="zh-CN" altLang="en-US"/>
          </a:p>
        </p:txBody>
      </p:sp>
      <p:sp>
        <p:nvSpPr>
          <p:cNvPr id="10517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指标评价法是一种评价方法，用于评估和比较不同指标的表现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目的：帮助决策者做出更明智的决策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作用：提供客观、公正、全面的评价结果，提高决策的准确性和可靠性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应用领域：广泛应用于教育、医疗、企业等各个领域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适用范围和限制</a:t>
            </a:r>
            <a:endParaRPr lang="zh-CN" altLang="en-US"/>
          </a:p>
        </p:txBody>
      </p:sp>
      <p:sp>
        <p:nvSpPr>
          <p:cNvPr id="10521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1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1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适用于评价多指标、多维度的问题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限制：需要明确指标的定义和评价标准，否则可能导致评价结果不准确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适用于评价复杂系统或过程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适用于评价难以量化的指标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指标评价法的原理</a:t>
            </a:r>
            <a:endParaRPr lang="zh-CN" altLang="en-US"/>
          </a:p>
        </p:txBody>
      </p:sp>
      <p:sp>
        <p:nvSpPr>
          <p:cNvPr id="10524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指标体系构建</a:t>
            </a:r>
            <a:endParaRPr lang="zh-CN" altLang="en-US"/>
          </a:p>
        </p:txBody>
      </p:sp>
      <p:sp>
        <p:nvSpPr>
          <p:cNvPr id="10528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确定评价目标：明确评价的目的和意义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选择评价指标：根据评价目标选择合适的评价指标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确定指标权重：根据指标的重要性和影响程度确定权重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构建评价模型：将评价指标和权重结合起来，形成评价模型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权重确定方法</a:t>
            </a:r>
            <a:endParaRPr lang="zh-CN" altLang="en-US"/>
          </a:p>
        </p:txBody>
      </p:sp>
      <p:sp>
        <p:nvSpPr>
          <p:cNvPr id="105318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8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8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8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8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9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9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19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9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19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20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20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20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20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20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21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21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21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21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专家打分法：由专家根据经验对指标进行打分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主成分分析法：通过主成分分析，提取指标的主要特征，确定权重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熵权法：根据指标间的信息熵来确定权重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层次分析法：通过构建层次结构，对指标进行量化分析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综合评价方法</a:t>
            </a:r>
            <a:endParaRPr lang="zh-CN" altLang="en-US"/>
          </a:p>
        </p:txBody>
      </p:sp>
      <p:sp>
        <p:nvSpPr>
          <p:cNvPr id="10535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评价指标的选择：根据被评价对象的特点和需求，选择合适的评价指标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指标评价法的原理：通过设定一系列评价指标，对被评价对象进行综合评价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评价指标的权重：根据评价指标的重要性和影响程度，设定相应的权重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评价结果的计算：根据评价指标的得分和权重，计算综合评价结果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评价结果分析</a:t>
            </a:r>
            <a:endParaRPr lang="zh-CN" altLang="en-US"/>
          </a:p>
        </p:txBody>
      </p:sp>
      <p:sp>
        <p:nvSpPr>
          <p:cNvPr id="10538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评价结果的可比性：不同评价对象之间的评价结果可以进行比较，以便于决策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指标评价法的原理：通过设定一系列指标，对评价对象进行量化评价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评价结果的准确性：评价结果需要与实际情况相符合，避免偏差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评价结果的可解释性：评价结果需要能够被解释和理解，以便于决策者做出决策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指标评价法的应用</a:t>
            </a:r>
            <a:endParaRPr lang="zh-CN" altLang="en-US"/>
          </a:p>
        </p:txBody>
      </p:sp>
      <p:sp>
        <p:nvSpPr>
          <p:cNvPr id="10541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https://d.book118.com/846114010120010031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指标评价法PPT课件大纲</vt:lpstr>
      <vt:lpstr>目录</vt:lpstr>
      <vt:lpstr>单击添加章节标题</vt:lpstr>
      <vt:lpstr>指标评价法的概念</vt:lpstr>
      <vt:lpstr>定义和含义</vt:lpstr>
      <vt:lpstr>目的和作用</vt:lpstr>
      <vt:lpstr>适用范围和限制</vt:lpstr>
      <vt:lpstr>指标评价法的原理</vt:lpstr>
      <vt:lpstr>指标体系构建</vt:lpstr>
      <vt:lpstr>权重确定方法</vt:lpstr>
      <vt:lpstr>综合评价方法</vt:lpstr>
      <vt:lpstr>评价结果分析</vt:lpstr>
      <vt:lpstr>指标评价法的应用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2024-08-30T00:19:09.746</cp:lastPrinted>
  <dcterms:created xsi:type="dcterms:W3CDTF">2024-08-29T16:19:09Z</dcterms:created>
  <dcterms:modified xsi:type="dcterms:W3CDTF">2024-08-29T16:19:12Z</dcterms:modified>
</cp:coreProperties>
</file>