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E2FFA-55BE-4E23-AC89-6CE40400A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EEA74-E878-41BA-9052-D31945D72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9B95E-0E97-4C44-892E-70617DF8F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E0E59E-A3D6-4782-97D2-63610FE76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1FDD90-6017-4896-8AC8-FBCEE1C68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936CB9-56D3-45B8-89D2-79B4F6C25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F622B0-499E-4425-B20E-256CCA227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99467E-E505-4E06-9A3E-8E19A2A03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940E78-F767-48C9-AFB8-DE0A498F4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5E4A7-B700-4A5B-B20E-24D01A5E3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290EF-3B86-4C2A-86AF-379A56490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11411401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妇产科的护理查房PPT课件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妇产科护理查房概述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护理查房的核心内容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妇产科护理查房的特殊关注点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护理查房的流程与技巧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妇产科护理查房的案例分享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妇产科护理查房的未来展望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妇产科护理查房概述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护理查房是一种以病人为中心的护理质量管理系统，通过组织护理人员对病人进行全面的护理评估，以达到提高护理质量和病人满意度的目的。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通过护理查房，可以及时发现和解决病人潜在的健康问题，提高病人的治疗效果和生活质量，同时也可以提高护理人员的专业知识和技能水平。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5155" r="15155"/>
          <a:stretch>
            <a:fillRect/>
          </a:stretch>
        </p:blipFill>
        <p:spPr>
          <a:xfrm>
            <a:off x="9048606" y="874695"/>
            <a:ext cx="2745885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通过护理查房，可以及时发现和解决病人潜在的健康问题，提高病人的治疗效果和生活质量，从而提高整体护理质量。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护理查房要求护理人员具备全面的专业知识、技能和经验，能够准确评估病人情况并制定相应的护理计划，因此可以提升护理人员的专业素养。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提升护理人员专业素养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护理查房需要多位护理人员共同参与，通过交流和协作，可以促进团队协作，提高工作效率。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护理查房的历史与发展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护理查房起源于20世纪初的美国，最初是为了提高医院病房的护理质量和管理效率。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随着医学和护理学的不断发展，护理查房的理念和方法也在不断更新和完善，逐渐形成了现代的护理质量管理系统。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未来，随着医疗技术的不断进步和人们对健康需求的不断提高，护理查房将会更加注重个性化、全面化和预防性的方向发展。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护理查房的核心内容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患者评估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包括年龄、孕周、产次、既往病史等，有助于了解患者的整体健康状况。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生理状况评估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评估患者的体重、血压、胎心等生理指标，判断母婴健康状况。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心理状况评估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了解患者的情绪状态、焦虑程度以及对分娩的认知，有助于提供针对性的心理护理。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护理目标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针对护理目标，制定具体的护理计划，包括饮食指导、运动建议、疼痛管理等方面。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护理人员分工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明确护理人员的职责，确保各项护理措施得到有效执行。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根据患者评估结果，制定明确的护理目标，如确保母婴安全、减轻患者疼痛等。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包括监测母婴生理指标、协助患者进行日常活动、提供饮食和心理支持等。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异常情况处理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648" b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648" b="146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在护理过程中，如发现异常情况，应及时采取相应措施，如紧急处理产后出血等。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向患者及家属传授孕产期保健知识，提高他们的自我护理能力。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对护理效果进行评价，如母婴健康状况是否改善、患者满意度是否提高等。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958" r="1595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625" r="21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根据评价结果，对护理计划进行反馈和调整，持续改进护理质量。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反馈改进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对护理过程进行详细记录，定期向上级汇报工作情况，为临床研究提供数据支持。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妇产科护理查房的特殊关注点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确保孕妇获得足够的营养，包括蛋白质、铁、钙、叶酸等，以支持胎儿的正常发育。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孕期营养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鼓励孕妇进行适量的运动，如散步、孕妇瑜伽等，有助于控制体重、增强体质。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孕期锻炼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定期进行产前检查，监测胎儿和母体的健康状况，及时发现并处理潜在问题。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产前检查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提供有效的疼痛缓解措施，如呼吸练习、按摩等，帮助产妇减轻分娩痛苦。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产程监测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密切观察产程进展，监测胎儿和产妇的生命体征，预防并发症的发生。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关注产妇的心理状态，提供情感支持和鼓励，帮助其保持积极心态。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958" r="1595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产程观察与护理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https://d.book118.com/846114114014010031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2024-08-29T11:01:08.572</cp:lastPrinted>
  <dcterms:created xsi:type="dcterms:W3CDTF">2024-08-29T03:01:08Z</dcterms:created>
  <dcterms:modified xsi:type="dcterms:W3CDTF">2024-08-29T03:01:10Z</dcterms:modified>
</cp:coreProperties>
</file>