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809F6-54BF-47DD-8760-907891B4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78C60-9391-4B8B-AE62-744F42AE7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AD1D8-39D5-4B6F-B0E0-F7BC0F9F2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74A31-C752-4369-A7A5-D6A6A12F6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BA523-3BE0-4726-A95A-B20DE9B56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4E7518-FBDD-45BE-A51C-3A9BF8810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62CBC-FCF0-4D2C-85F6-BB012539E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38683-D321-496D-A854-0AF4B52C4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8E653-4D50-4254-91A9-9C3D5175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3E5EB-0FD5-4A3B-84E3-8606688E4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D547B-9978-4B19-860D-2252E966C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14144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心理健康的手工作业本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心理健康的手工作业本介绍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心理健康的手工作业本的使用方法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心理健康的手工作业本的实践案例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心理健康的手工作业本的推广与建议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心理健康是指个体在心理、情感和行为上都能保持相对稳定、正常的状态，能够有效地适应环境、应对压力，并保持良好的社会功能。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心理健康涵盖了多个方面，包括认知、情感、动机、人际关系和自我调节等。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心理健康问题不仅影响个体自身，还对家庭、社会和工作环境产生负面影响，如导致家庭关系紧张、工作效率下降和社交障碍等。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心理健康对个人的幸福感和生活质量有着至关重要的影响，能够提高个人的自我效能感和幸福感，促进个人发展和社会适应。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心理健康的手工作业本介绍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封面装饰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封面四周点缀有精致的花纹和图案，增添了作业本的文艺气息和艺术感。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封面主题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作业本的封面以清新、温馨的色调为主，设计有抽象的图案，寓意着心理健康的美好与平静。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封面材质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封面采用环保纸张，质地轻盈，手感舒适，同时具有良好的耐磨和耐折性。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作业本的封面设计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分区规划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作业本内部结构清晰，分为“心情记录”、“思考与感悟”、“创意发挥”等不同区域，方便使用者进行分类记录。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页码索引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作业本配有页码索引，方便快速查找和定位特定内容。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页面大小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作业本采用标准A4纸张大小，适合书写和绘画。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作业本的内部布局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引导性内容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1" r="550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作业本的特色与亮点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作业本可根据个人喜好进行个性化定制，如添加贴纸、绘画等，让使用者能够更好地表达自己的情感和创意。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作业本中设置了一些互动性的环节，如问答、填空等，鼓励使用者与作业本进行互动，增加使用的趣味性和参与感。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作业本中包含一些引导性的文字和问题，帮助使用者深入思考和探索自己的内心世界，从而更好地关注和改善自己的心理健康。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心理健康的手工作业本的使用方法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在开始使用手工作业本之前，应先了解其设计的目的和内容，以便更好地指导孩子进行心理健康的自我探索和提升。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了解作业本的目的和内容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根据作业本的要求，准备必要的材料，如纸张、彩笔、剪刀、胶水等，确保孩子在手工作业本的使用过程中能够顺利完成各项任务。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准备相关材料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为孩子创造一个安静、舒适、无干扰的环境，以便他们能够专注于手工作业本的使用，并从中获得最佳的体验和效果。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营造良好的环境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使用前的准备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https://d.book118.com/846114144002010100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2024-09-23T18:08:08.979</cp:lastPrinted>
  <dcterms:created xsi:type="dcterms:W3CDTF">2024-09-23T10:08:09Z</dcterms:created>
  <dcterms:modified xsi:type="dcterms:W3CDTF">2024-09-23T10:08:10Z</dcterms:modified>
</cp:coreProperties>
</file>