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B205E-4807-41D9-A8E1-A925C6F5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5057B-7435-4FCE-8A9D-5663B3098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72F77-FE39-421D-807D-FB46CC216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11EF7-A175-4D1A-9583-9550B4FD4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3FD93-F5C7-4112-9C12-555ED4BD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F429C-D06D-455F-A1C6-3605F86F0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3C981-DAC5-49F1-9F2A-2B8402945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09727-19CD-4E99-B5B2-90A348E14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83F3A-0CEF-4169-8C10-D77DFE8A7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EA413-72D7-40E1-B839-A81FBC847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C54B4-0339-41A6-A660-E5E6DE12B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15130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三角函数与三角恒等式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三角恒等式基础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三角函数诱导公式与性质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三角恒等式变换技巧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三角函数与解三角形问题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三角函数在物理和工程领域应用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角度与弧度的换算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1度等于π/180弧度，1弧度等于180/π度。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将一个圆周分为360等份，每一份称为1度，用符号"°"表示。角度制度在日常生活中应用广泛。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将圆周长与半径之比定义为2π，一个圆周对应的弧度数为2π。弧度制度在数学和物理等领域应用较多。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角度与弧度制度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正弦函数sinx、余弦函数cosx、正切函数tanx等，它们分别表示单位圆上某点坐标与角度x的关系。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周期性、奇偶性、单调性等。例如，正弦函数和余弦函数具有周期性，周期为2π；正切函数具有奇函数性质等。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三角函数值域与定义域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正弦函数和余弦函数的值域为[-1,1]，定义域为实数集R；正切函数的值域为R，但定义域需排除π/2+kπ（k为整数）的点。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正弦函数、余弦函数和正切函数的图像分别呈现波浪形、倒波浪形和间断的直线形。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三角函数图像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通过平移、伸缩、对称等变换，可以得到不同形式的三角函数图像。例如，将正弦函数图像向左平移π/2个单位，即可得到余弦函数图像。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三角函数变换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在信号处理、振动分析等领域，三角函数图像具有重要的应用价值。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三角函数图像应用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三角函数图像与变换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三角函数在几何中的应用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利用三角函数可以求解三角形中的角度、边长等问题，如正弦定理、余弦定理等。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三角函数在物理中的应用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振动、波动等现象中，三角函数可以描述物体的运动规律。例如，简谐振动中位移与时间的关系可以用正弦或余弦函数表示。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三角函数在工程中的应用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在电力、通信等工程中，三角函数常用于交流电的相位、振幅等参数的计算和分析。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三角函数应用举例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三角恒等式基础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描述了正弦、余弦、正切的和差角与单角之间的关系。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和差角公式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倍角公式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辅助角公式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表达了正弦、余弦、正切的倍角与单角之间的转换关系。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通过引入辅助角，将复杂的三角函数表达式简化为基本形式。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基本三角恒等式介绍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利用三角函数的几何意义，通过构造几何图形来证明恒等式。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98" r="1259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5292" r="3529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运用代数运算和三角函数的性质，通过代数变换来证明恒等式。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利用复数的性质和运算规则，将三角函数与复数相结合来证明恒等式。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三角恒等式证明方法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三角函数的图像与性质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三角恒等式可以帮助我们更深入地理解三角函数的图像和性质，如周期性、奇偶性等。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解三角方程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在解三角方程时，三角恒等式可以提供有效的变换手段，使方程得以简化或求解。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三角函数的化简与求值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利用三角恒等式，可以将复杂的三角函数表达式化简为更简单的形式，便于求值。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三角恒等式应用场景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复杂三角恒等式简介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积化和差公式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将两个三角函数的乘积转化为和差的形式，便于进一步化简或求值。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万能公式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通过引入一个参数，将任意角的三角函数表示为该参数的函数形式，具有广泛的应用价值。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和差化积公式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将两个三角函数的和或差转化为乘积的形式，常用于三角函数的积分和级数展开等场合。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辅助角公式的推广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通过引入多个辅助角，可以将更复杂的三角函数表达式简化为基本形式或求解三角方程。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三角函数诱导公式与性质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77" r="18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52" r="129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通过三角函数定义和单位圆上的点坐标关系，结合角度的变换（如加减π/2、π等）推导出诱导公式。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理解诱导公式的本质，即角度变换带来的函数值变化，通过口诀、图像等方式辅助记忆。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诱导公式推导及记忆方法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正弦函数为奇函数，余弦函数为偶函数，正切函数为奇函数。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正弦函数、余弦函数图像关于直线x=kπ+π/2（k∈Z）对称；正切函数图像关于点（kπ/2，0）（k∈Z）对称。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正弦函数、余弦函数具有周期性，周期为2π；正切函数周期为π。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周期性、奇偶性和对称性质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81" b="71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由基本三角函数通过四则运算和复合运算得到的函数。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复合三角函数的周期性、奇偶性、单调性等性质与基本三角函数类似，但具体形式可能更为复杂。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复合三角函数性质探讨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性质探讨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复合三角函数定义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https://d.book118.com/846115130043010045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2024-09-13T23:16:55.482</cp:lastPrinted>
  <dcterms:created xsi:type="dcterms:W3CDTF">2024-09-13T15:16:55Z</dcterms:created>
  <dcterms:modified xsi:type="dcterms:W3CDTF">2024-09-13T15:16:57Z</dcterms:modified>
</cp:coreProperties>
</file>