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EED91B-EAE6-44DE-9DD4-ABE914ED7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4A218C-B825-4C5C-8130-ECD5D9A4E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5866C2-1272-43E7-9D01-3FADD6B4E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5F4118-1B42-41DE-A3D6-AAD6FF26C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14B61A-778E-4D93-8914-3EDAFDF38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1DD69A-30C6-45E0-9E87-39017B562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229BDB-4573-4650-93B2-B80B1B5CF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41CA94-41C4-4BF1-911E-A62DDA524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070D0A-78A3-4405-BEDD-5D8889130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F59396-3659-426D-BED1-8B1CC4907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7E1CE6-49A5-45C9-9538-8BC008527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12003211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审核过程中的问题处理和解决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审核过程概述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问题识别与分类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问题处理策略与方法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问题跟踪与监控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审核过程概述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571" b="1057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审核目的与意义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确保内容符合法律法规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通过审核，确保所发布或传播的内容符合国家法律法规，避免违法违规信息的传播。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维护平台秩序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审核有助于维护平台的正常秩序，防止恶意信息、虚假广告等不良内容的出现。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保护用户权益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对用户提交的内容进行审核，可以保护其他用户的合法权益，避免受到欺诈、侵权等行为的侵害。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审核流程简介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  <a:ln w="12668"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4508" r="14508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sp>
        <p:nvSpPr>
          <p:cNvPr id="44" name="TextBox 44"/>
          <p:cNvSpPr txBox="1"/>
          <p:nvPr/>
        </p:nvSpPr>
        <p:spPr>
          <a:xfrm>
            <a:off x="653186" y="14285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提交审核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85016" y="1781107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用户将需要审核的内容提交至审核系统或相关审核人员。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53186" y="387767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终审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85016" y="4230233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经过初步审核和修改后，内容进行终审，最终确定是否通过审核。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276691" y="136028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初步审核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508521" y="1712845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审核人员对提交的内容进行初步审核，判断是否符合审核标准。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276691" y="380941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反馈结果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8508521" y="4161971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审核人员将初步审核结果反馈给用户，如有问题则要求用户进行修改或补充。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AutoShape 6"/>
          <p:cNvSpPr/>
          <p:nvPr/>
        </p:nvSpPr>
        <p:spPr>
          <a:xfrm>
            <a:off x="3332131" y="4551331"/>
            <a:ext cx="333375" cy="333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4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688419" y="1750981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15400" y="4337018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3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常见问题类型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358979" y="1463569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违法违规内容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38456" y="18767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涉及政治敏感、色情低俗、暴力血腥、赌博诈骗等违法违规内容。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9248775" y="1020657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广告推广信息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9328252" y="14338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未经允许发布广告或推广信息，包括但不限于商业广告、营销软文等。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9328252" y="3735303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侵权盗版内容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407729" y="4148477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侵犯他人知识产权，包括盗用他人作品、抄袭剽窃等行为。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4339" y="4238625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低质无效内容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73817" y="465179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内容质量低下、无实际意义或价值，如垃圾信息、重复内容等。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41" name="Freeform 41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noFill/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noFill/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noFill/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noFill/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noFill/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noFill/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noFill/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noFill/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noFill/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noFill/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noFill/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noFill/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noFill/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noFill/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noFill/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noFill/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noFill/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noFill/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问题识别与分类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594" r="18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审核过程中发现的问题可能来自于各个方面，如申请材料、现场核查、专家评审等。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比分析、逻辑推理、经验判断等手段，发现申请材料中的矛盾、不一致或不符合法规要求的情况；现场核查中发现的实际情况与申请材料不符或存在违法违规行为；专家评审中提出的技术、安全、环保等方面的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问题来源及识别方法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506694" y="1497044"/>
            <a:ext cx="2843213" cy="8318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6" name="Freeform 6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问题性质判断标准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449149" y="110761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合法性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680979" y="146018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问题是否违反国家法律法规、政策规定或行业标准。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49149" y="35567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680979" y="390930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问题是否对人身安全、财产安全或环境安全构成潜在威胁。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463317" y="110761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695147" y="146018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问题是否符合审核准则、规范或相关要求。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463317" y="35567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合理性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95147" y="390930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问题是否存在逻辑矛盾、不切实际或不合理的情况。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根据问题的性质和影响程度，将问题分为技术类、管理类、财务类、法律类等。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优先级划分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根据问题的严重程度和紧急性，将问题分为高、中、低三个优先级。高优先级问题需要立即处理，中优先级问题需要尽快处理，低优先级问题可以在后续审核中逐步解决。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34031" r="3403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问题分类及优先级划分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问题处理策略与方法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在项目初期进行严格的审核，提前发现并纠正潜在问题。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强化前期审核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500" r="18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制定审核标准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建立风险预警机制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833" r="15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明确审核的标准和流程，确保审核工作的规范性和一致性。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通过数据分析等手段，及时发现并预警可能出现的问题。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预防性措施部署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对审核过程中发现的问题进行分类，并根据影响程度和紧急程度划分优先级。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问题分类与优先级划分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针对不同类型的问题，制定具体的解决方案和措施。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制定专项解决方案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对问题处理过程进行跟踪和监督，确保问题得到及时解决。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跟踪问题处理进展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针对性解决方案制定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https://d.book118.com/846120032114010052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2024-09-18T21:08:20.129</cp:lastPrinted>
  <dcterms:created xsi:type="dcterms:W3CDTF">2024-09-18T13:08:20Z</dcterms:created>
  <dcterms:modified xsi:type="dcterms:W3CDTF">2024-09-18T13:08:22Z</dcterms:modified>
</cp:coreProperties>
</file>