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C8864-996F-43D9-86DE-0127C6A68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52A68-3025-4A43-8149-95B40371D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21745-6FF2-40FC-B47B-A52237213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256EE-2310-4A0E-8100-88C127110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F5186-4065-4706-BFA8-DFE077AE0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81492-C94C-48FC-9FEE-7E9972875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6531C-16CF-4DBE-9544-19A597514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30780-332F-474A-9B7D-31AB21DFB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DE3D0-7FE8-4C1C-B170-166790D7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0FE45-0479-4A40-96D9-5D2A37E5F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996E3-83F2-4333-8BA8-E9B8266A4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20145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2023年口腔门诊活动总结与反思报告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社会对口腔健康关注度提升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近年来，随着生活水平的提高，公众对口腔健康问题的关注度逐渐增强。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提升口腔门诊品牌知名度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为了更好地服务社区，口腔门诊希望通过活动提升品牌知名度和影响力。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24" r="233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通过活动宣传口腔健康知识，提高社区居民对口腔问题的重视。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增强口腔健康意识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通过活动吸引潜在患者，增加门诊就诊量和业务收入。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促进门诊业务增长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2023年5月1日至5月31日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口腔门诊所在医疗机构及其周边社区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包括口腔健康讲座、义诊、免费口腔检查等。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联合活动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通过社交媒体平台进行口腔健康知识宣传、线上问答互动等。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与其他机构或企业合作，共同举办口腔健康主题活动。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筹备阶段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总结阶段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确定活动主题、目标、时间、地点等。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准备宣传材料、邀请嘉宾、场地布置等。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按照预定的流程进行活动，包括讲座、义诊、互动环节等。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对活动进行评估，总结经验教训，为下次活动提供参考。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860" r="88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宣传与推广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通过报纸、广播、电视等传统媒体进行宣传。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利用社交媒体平台进行线上宣传，如微信公众号、微博等。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通过患者口碑传播，邀请满意的患者进行口口相传。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与其他机构或企业合作，共同参与活动，扩大影响力。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传统媒体宣传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网络宣传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口碑宣传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合作宣传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https://d.book118.com/846120145123010100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2024-09-24T14:23:59.346</cp:lastPrinted>
  <dcterms:created xsi:type="dcterms:W3CDTF">2024-09-24T06:23:59Z</dcterms:created>
  <dcterms:modified xsi:type="dcterms:W3CDTF">2024-09-24T06:24:01Z</dcterms:modified>
</cp:coreProperties>
</file>